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CF88D-51EF-4334-BBF8-145201D8B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60FC4A-116A-40AF-9E48-8D85DC8D6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17D298-31B5-4086-ACD5-97898F29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BB0-A7B0-4E8E-87B6-8BA65D860C5C}" type="datetimeFigureOut">
              <a:rPr lang="cs-CZ" smtClean="0"/>
              <a:t>24.07.2020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9622AD-6318-4B2C-A9A2-670FD5AE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C6C335-4A14-4CA3-B994-F54DE5E6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261-3972-43AF-AC33-CC45C49AF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02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EC5A8-861B-45AA-BAD8-C076A748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F055BB-E031-463E-9447-766E25604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3BB763-2A74-44AC-84D5-0AFEDB2B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BB0-A7B0-4E8E-87B6-8BA65D860C5C}" type="datetimeFigureOut">
              <a:rPr lang="cs-CZ" smtClean="0"/>
              <a:t>24.07.2020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924DC8-EA3E-4F1B-AD7F-5D1D4608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3EB21F-BB80-43EB-A058-7DB7E0D1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261-3972-43AF-AC33-CC45C49AF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77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E4FF121-EB74-408F-962E-9F8DF78AD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17E3A3-8DC1-4426-9A37-D7369C78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F4B867-C0B1-4233-84BF-D26838D9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BB0-A7B0-4E8E-87B6-8BA65D860C5C}" type="datetimeFigureOut">
              <a:rPr lang="cs-CZ" smtClean="0"/>
              <a:t>24.07.2020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296F5B-CBDC-4677-AD9D-4298C08A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75F68C-3556-4FB9-9842-816DCC2F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261-3972-43AF-AC33-CC45C49AF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08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9BDD9-A45C-47E2-B44C-533B2496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E71709-D36B-4B72-B0C0-81E67345A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99BACE-21A0-44EB-805F-7496F055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BB0-A7B0-4E8E-87B6-8BA65D860C5C}" type="datetimeFigureOut">
              <a:rPr lang="cs-CZ" smtClean="0"/>
              <a:t>24.07.2020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BBD483-8179-4040-913E-6EDC4A68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D3B51-72D2-47FF-83B0-6D80652A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261-3972-43AF-AC33-CC45C49AF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86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CB430-AD83-46FC-B6CE-858BDF3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AE96D92-BB44-4EC5-B39F-DFE4A35D0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69F072-22E5-45EE-A69C-914C78576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BB0-A7B0-4E8E-87B6-8BA65D860C5C}" type="datetimeFigureOut">
              <a:rPr lang="cs-CZ" smtClean="0"/>
              <a:t>24.07.2020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E292-7DF5-42A2-827C-262A8BB1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6D1C5C-C13B-426C-9531-8582B73E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261-3972-43AF-AC33-CC45C49AF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10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30047-28F4-4449-A6C4-150B857C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7017FA-ABC7-4FEE-AC38-A4333FCCD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DB9471-1F38-4BAA-B4A8-6BECB3E7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4A52B0-AA00-4E8F-92E7-A986642F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BB0-A7B0-4E8E-87B6-8BA65D860C5C}" type="datetimeFigureOut">
              <a:rPr lang="cs-CZ" smtClean="0"/>
              <a:t>24.07.2020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A5659F-D77B-4A00-8A1B-88DEFFDF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445FBB-99DE-4FFB-BC53-EC55C03F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261-3972-43AF-AC33-CC45C49AF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00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008EC-5764-46AD-9746-9A739D11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7566CBB-E9FE-42CB-876D-E9616D5B0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A04999D-B0F5-4BB0-8AA1-0B155D2F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C51AD18-1E50-47B1-B303-A686DE6CF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4289B1F-4B20-474D-854E-3C54D4B7D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7D92C22-16B8-4507-B4D6-58F439ED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BB0-A7B0-4E8E-87B6-8BA65D860C5C}" type="datetimeFigureOut">
              <a:rPr lang="cs-CZ" smtClean="0"/>
              <a:t>24.07.2020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5AD07E-30D7-4C87-8F39-8144B71F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05C618-A6FC-4142-AB55-E611DD7F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261-3972-43AF-AC33-CC45C49AF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47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A9544-3631-40B5-AC01-91C4A9AC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81045E3-9E11-4EBC-83D5-C0EFB366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BB0-A7B0-4E8E-87B6-8BA65D860C5C}" type="datetimeFigureOut">
              <a:rPr lang="cs-CZ" smtClean="0"/>
              <a:t>24.07.2020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AAAFEA-4DF3-4FFB-A50A-06B13155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E5C288-68C3-4D4A-9654-E88065A4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261-3972-43AF-AC33-CC45C49AF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2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A97B9E-B229-4101-8EB8-E2B89BFF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BB0-A7B0-4E8E-87B6-8BA65D860C5C}" type="datetimeFigureOut">
              <a:rPr lang="cs-CZ" smtClean="0"/>
              <a:t>24.07.2020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6C4814-FEDC-4421-85BA-E2AF8F7E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9B7910-8F6C-493B-8EAA-19911091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261-3972-43AF-AC33-CC45C49AF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75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F52C6-C4FA-49A5-B4BF-2B6B9BDA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8B1BE4-75CC-4ED2-88E6-E47A9201F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38D709D-8DF8-43F2-894C-8D3DB8C9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64EB31-D71C-4568-8840-457C713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BB0-A7B0-4E8E-87B6-8BA65D860C5C}" type="datetimeFigureOut">
              <a:rPr lang="cs-CZ" smtClean="0"/>
              <a:t>24.07.2020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B99BC1-CD0A-4032-90F4-140B1367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A6D971-C615-40A7-A0F0-B7F40C92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261-3972-43AF-AC33-CC45C49AF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292BD-6DF4-43FA-9329-078BA0FA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035356-FAA6-433D-979F-0AD6741F0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1F63EE5-E2E5-4DA8-B9D3-4B9DCF2BA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16D97D-CBD7-4E4C-B1ED-138AC201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BB0-A7B0-4E8E-87B6-8BA65D860C5C}" type="datetimeFigureOut">
              <a:rPr lang="cs-CZ" smtClean="0"/>
              <a:t>24.07.2020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76F9D5-0B57-434C-A51A-1D6B31D5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E5FB3-4EF4-415A-924C-FB98BDBA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261-3972-43AF-AC33-CC45C49AF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98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B7198D6-1B65-42D5-A74E-AD568604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8342A76-8ECD-4E98-9228-D05B5B92D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7D2C5C-6862-4209-BDBA-51D6CD1E8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16BB0-A7B0-4E8E-87B6-8BA65D860C5C}" type="datetimeFigureOut">
              <a:rPr lang="cs-CZ" smtClean="0"/>
              <a:t>24.07.2020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6BCEF4-9DD8-4CE7-B41B-AE7DC7E83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B45AAA-753C-45EA-9379-0DB8831B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7261-3972-43AF-AC33-CC45C49AF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77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erid.com/#rid-for-researcher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AD445-A684-4FD4-9D21-7664B272D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Researcher</a:t>
            </a:r>
            <a:r>
              <a:rPr lang="cs-CZ" dirty="0"/>
              <a:t> ID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5F0943-2A99-41F2-8080-A562B8010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https://www.researcherid.com/#rid-for-researchers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55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7CB1CAA-68A2-421F-885D-8FD7265CF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8" t="6850" r="711" b="3731"/>
          <a:stretch/>
        </p:blipFill>
        <p:spPr>
          <a:xfrm>
            <a:off x="453006" y="362823"/>
            <a:ext cx="10754686" cy="6132354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043F1BA5-F1B3-4995-93BB-02D1D82D6C3B}"/>
              </a:ext>
            </a:extLst>
          </p:cNvPr>
          <p:cNvSpPr/>
          <p:nvPr/>
        </p:nvSpPr>
        <p:spPr>
          <a:xfrm>
            <a:off x="2365695" y="1912690"/>
            <a:ext cx="2239861" cy="4362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12281C-3C5A-4A34-A20C-5E4C475BAF6A}"/>
              </a:ext>
            </a:extLst>
          </p:cNvPr>
          <p:cNvSpPr txBox="1"/>
          <p:nvPr/>
        </p:nvSpPr>
        <p:spPr>
          <a:xfrm>
            <a:off x="620785" y="1619075"/>
            <a:ext cx="15435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Již máte </a:t>
            </a:r>
            <a:r>
              <a:rPr lang="cs-CZ" dirty="0" err="1"/>
              <a:t>ResearcherID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5A6CE73-2B1E-42C1-B6CC-D21B5C29024D}"/>
              </a:ext>
            </a:extLst>
          </p:cNvPr>
          <p:cNvSpPr txBox="1"/>
          <p:nvPr/>
        </p:nvSpPr>
        <p:spPr>
          <a:xfrm>
            <a:off x="623581" y="2945932"/>
            <a:ext cx="15435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Nemáte </a:t>
            </a:r>
            <a:r>
              <a:rPr lang="cs-CZ" dirty="0" err="1"/>
              <a:t>ResearcherID</a:t>
            </a:r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95E7615-ACFE-430A-A485-2E2B669F5145}"/>
              </a:ext>
            </a:extLst>
          </p:cNvPr>
          <p:cNvSpPr/>
          <p:nvPr/>
        </p:nvSpPr>
        <p:spPr>
          <a:xfrm>
            <a:off x="2441197" y="3050985"/>
            <a:ext cx="1434518" cy="4362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5F51990-4B72-45DC-B2E0-A2C70081741C}"/>
              </a:ext>
            </a:extLst>
          </p:cNvPr>
          <p:cNvSpPr/>
          <p:nvPr/>
        </p:nvSpPr>
        <p:spPr>
          <a:xfrm>
            <a:off x="2441196" y="4336854"/>
            <a:ext cx="1812021" cy="4362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B92BFA8-7FAC-4B9B-8535-3748EBB84952}"/>
              </a:ext>
            </a:extLst>
          </p:cNvPr>
          <p:cNvSpPr txBox="1"/>
          <p:nvPr/>
        </p:nvSpPr>
        <p:spPr>
          <a:xfrm>
            <a:off x="620784" y="4308379"/>
            <a:ext cx="15435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Nápověda</a:t>
            </a:r>
          </a:p>
        </p:txBody>
      </p:sp>
    </p:spTree>
    <p:extLst>
      <p:ext uri="{BB962C8B-B14F-4D97-AF65-F5344CB8AC3E}">
        <p14:creationId xmlns:p14="http://schemas.microsoft.com/office/powerpoint/2010/main" val="383471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5E8F26F-7C77-4888-BB3D-993DD01E5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2" t="6973" r="1056" b="3609"/>
          <a:stretch/>
        </p:blipFill>
        <p:spPr>
          <a:xfrm>
            <a:off x="760601" y="362823"/>
            <a:ext cx="10670797" cy="613235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AEB6C20-6365-4B27-B510-C4D1771F4698}"/>
              </a:ext>
            </a:extLst>
          </p:cNvPr>
          <p:cNvSpPr txBox="1"/>
          <p:nvPr/>
        </p:nvSpPr>
        <p:spPr>
          <a:xfrm>
            <a:off x="503339" y="2046914"/>
            <a:ext cx="222308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Přihlášení do </a:t>
            </a:r>
            <a:r>
              <a:rPr lang="cs-CZ" dirty="0" err="1"/>
              <a:t>Publons</a:t>
            </a:r>
            <a:r>
              <a:rPr lang="cs-CZ" dirty="0"/>
              <a:t> je stejné jako do 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A301E22A-8F42-49AD-84D8-00E4AA4E1BDC}"/>
              </a:ext>
            </a:extLst>
          </p:cNvPr>
          <p:cNvSpPr/>
          <p:nvPr/>
        </p:nvSpPr>
        <p:spPr>
          <a:xfrm>
            <a:off x="2885814" y="2130804"/>
            <a:ext cx="1040234" cy="2684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96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5EE0A0E-60EF-4F1C-84DF-4A43B0450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3" t="6850" r="986" b="3853"/>
          <a:stretch/>
        </p:blipFill>
        <p:spPr>
          <a:xfrm>
            <a:off x="752212" y="494949"/>
            <a:ext cx="10687576" cy="6123965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81EE819D-F823-4AE1-ADE6-ABF70945A89E}"/>
              </a:ext>
            </a:extLst>
          </p:cNvPr>
          <p:cNvSpPr/>
          <p:nvPr/>
        </p:nvSpPr>
        <p:spPr>
          <a:xfrm>
            <a:off x="6778304" y="1518153"/>
            <a:ext cx="2676089" cy="478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7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FF7A0B2-7503-4182-9ECB-A8A5AB2C1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15" t="6605" r="917" b="4098"/>
          <a:stretch/>
        </p:blipFill>
        <p:spPr>
          <a:xfrm>
            <a:off x="739629" y="444617"/>
            <a:ext cx="10712741" cy="6123963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B3C19D94-582A-44E2-8739-C79259857610}"/>
              </a:ext>
            </a:extLst>
          </p:cNvPr>
          <p:cNvSpPr/>
          <p:nvPr/>
        </p:nvSpPr>
        <p:spPr>
          <a:xfrm>
            <a:off x="4110606" y="3640568"/>
            <a:ext cx="1635854" cy="478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BE881AC-87D3-42AF-AD27-8D56B0A563E7}"/>
              </a:ext>
            </a:extLst>
          </p:cNvPr>
          <p:cNvSpPr/>
          <p:nvPr/>
        </p:nvSpPr>
        <p:spPr>
          <a:xfrm>
            <a:off x="4110606" y="4865360"/>
            <a:ext cx="1635854" cy="478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2F0FA12-38EE-4C1A-9304-C36355175547}"/>
              </a:ext>
            </a:extLst>
          </p:cNvPr>
          <p:cNvSpPr txBox="1"/>
          <p:nvPr/>
        </p:nvSpPr>
        <p:spPr>
          <a:xfrm>
            <a:off x="545284" y="3338818"/>
            <a:ext cx="22230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Import publikací z 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2D189D-33EB-4062-9517-DCEF7BAABA3F}"/>
              </a:ext>
            </a:extLst>
          </p:cNvPr>
          <p:cNvSpPr txBox="1"/>
          <p:nvPr/>
        </p:nvSpPr>
        <p:spPr>
          <a:xfrm>
            <a:off x="545283" y="4781407"/>
            <a:ext cx="22230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Propojení s ORCID</a:t>
            </a:r>
          </a:p>
        </p:txBody>
      </p:sp>
    </p:spTree>
    <p:extLst>
      <p:ext uri="{BB962C8B-B14F-4D97-AF65-F5344CB8AC3E}">
        <p14:creationId xmlns:p14="http://schemas.microsoft.com/office/powerpoint/2010/main" val="264644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C8C4C7C-C1A9-425A-B7E3-6FAAA7C99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1" t="6974" r="711" b="3730"/>
          <a:stretch/>
        </p:blipFill>
        <p:spPr>
          <a:xfrm>
            <a:off x="939567" y="367018"/>
            <a:ext cx="10704354" cy="6123964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5972B092-2FFE-423D-B9C6-E3AF36420D08}"/>
              </a:ext>
            </a:extLst>
          </p:cNvPr>
          <p:cNvSpPr/>
          <p:nvPr/>
        </p:nvSpPr>
        <p:spPr>
          <a:xfrm>
            <a:off x="2860646" y="4856971"/>
            <a:ext cx="1166070" cy="13760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F28C36-A7C4-499C-A331-29F2EEDF285A}"/>
              </a:ext>
            </a:extLst>
          </p:cNvPr>
          <p:cNvSpPr txBox="1"/>
          <p:nvPr/>
        </p:nvSpPr>
        <p:spPr>
          <a:xfrm>
            <a:off x="402672" y="4898664"/>
            <a:ext cx="22230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Správa účtu, profilu, afiliace</a:t>
            </a:r>
            <a:r>
              <a:rPr lang="cs-CZ"/>
              <a:t>, kontaktů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310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Širokoúhlá obrazovka</PresentationFormat>
  <Paragraphs>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Researcher ID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Researcher ID</dc:title>
  <dc:creator>Miroslava Minczérová</dc:creator>
  <cp:lastModifiedBy>Miroslava Minczérová</cp:lastModifiedBy>
  <cp:revision>2</cp:revision>
  <dcterms:created xsi:type="dcterms:W3CDTF">2020-07-24T05:20:10Z</dcterms:created>
  <dcterms:modified xsi:type="dcterms:W3CDTF">2020-07-24T05:24:06Z</dcterms:modified>
</cp:coreProperties>
</file>