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6" r:id="rId4"/>
    <p:sldId id="263" r:id="rId5"/>
    <p:sldId id="264" r:id="rId6"/>
    <p:sldId id="258" r:id="rId7"/>
    <p:sldId id="259" r:id="rId8"/>
    <p:sldId id="265" r:id="rId9"/>
    <p:sldId id="260" r:id="rId10"/>
    <p:sldId id="26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826EE-37D5-47EB-A05D-083721DF292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A36F3C2-FCC0-46C5-A07B-A92DA2EA372B}">
      <dgm:prSet phldrT="[Text]"/>
      <dgm:spPr>
        <a:xfrm>
          <a:off x="327044" y="1848146"/>
          <a:ext cx="1299596" cy="516806"/>
        </a:xfrm>
        <a:solidFill>
          <a:srgbClr val="F79646">
            <a:lumMod val="60000"/>
            <a:lumOff val="4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cs-CZ" b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PREPRINT</a:t>
          </a:r>
        </a:p>
      </dgm:t>
    </dgm:pt>
    <dgm:pt modelId="{CED235C3-D354-416D-959E-734103C1BD31}" type="parTrans" cxnId="{4C1919F7-9D69-4C41-8BC4-F533881C0F44}">
      <dgm:prSet/>
      <dgm:spPr/>
      <dgm:t>
        <a:bodyPr/>
        <a:lstStyle/>
        <a:p>
          <a:endParaRPr lang="cs-CZ"/>
        </a:p>
      </dgm:t>
    </dgm:pt>
    <dgm:pt modelId="{5E56D96E-0D69-4011-9475-2463F9F05DFB}" type="sibTrans" cxnId="{4C1919F7-9D69-4C41-8BC4-F533881C0F44}">
      <dgm:prSet/>
      <dgm:spPr>
        <a:xfrm>
          <a:off x="831283" y="1214827"/>
          <a:ext cx="1572543" cy="1572543"/>
        </a:xfrm>
        <a:solidFill>
          <a:srgbClr val="00B0F0"/>
        </a:solidFill>
        <a:ln w="9525" cap="flat" cmpd="sng">
          <a:solidFill>
            <a:sysClr val="windowText" lastClr="000000"/>
          </a:solidFill>
          <a:round/>
        </a:ln>
        <a:effectLst/>
      </dgm:spPr>
      <dgm:t>
        <a:bodyPr/>
        <a:lstStyle/>
        <a:p>
          <a:endParaRPr lang="cs-CZ"/>
        </a:p>
      </dgm:t>
    </dgm:pt>
    <dgm:pt modelId="{6B406AE9-F32A-4F26-BD86-F5477E34853D}">
      <dgm:prSet phldrT="[Text]"/>
      <dgm:spPr>
        <a:xfrm>
          <a:off x="2145" y="900667"/>
          <a:ext cx="1462046" cy="1205882"/>
        </a:xfrm>
        <a:solidFill>
          <a:srgbClr val="FFFF00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cs-C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zaslání článku vydavateli</a:t>
          </a:r>
        </a:p>
      </dgm:t>
    </dgm:pt>
    <dgm:pt modelId="{77028038-1E84-4130-B8D6-3CC8B570B6F3}" type="parTrans" cxnId="{FB612D72-7BDD-4F72-871D-BD2A3669E39C}">
      <dgm:prSet/>
      <dgm:spPr/>
      <dgm:t>
        <a:bodyPr/>
        <a:lstStyle/>
        <a:p>
          <a:endParaRPr lang="cs-CZ"/>
        </a:p>
      </dgm:t>
    </dgm:pt>
    <dgm:pt modelId="{DF32AE1D-C7B3-4B51-A735-51A145B25868}" type="sibTrans" cxnId="{FB612D72-7BDD-4F72-871D-BD2A3669E39C}">
      <dgm:prSet/>
      <dgm:spPr/>
      <dgm:t>
        <a:bodyPr/>
        <a:lstStyle/>
        <a:p>
          <a:endParaRPr lang="cs-CZ"/>
        </a:p>
      </dgm:t>
    </dgm:pt>
    <dgm:pt modelId="{6DA98311-0771-48A3-B1F6-BC7536D12C57}">
      <dgm:prSet phldrT="[Text]"/>
      <dgm:spPr>
        <a:xfrm>
          <a:off x="2145" y="900667"/>
          <a:ext cx="1462046" cy="1205882"/>
        </a:xfrm>
        <a:solidFill>
          <a:srgbClr val="FFFF00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cs-C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recenzní řízení</a:t>
          </a:r>
        </a:p>
      </dgm:t>
    </dgm:pt>
    <dgm:pt modelId="{C178F8CB-F005-4214-A3EC-AA69BB61F3DB}" type="parTrans" cxnId="{6A6A21CA-9F4D-47FF-BC2C-E758B05283DD}">
      <dgm:prSet/>
      <dgm:spPr/>
      <dgm:t>
        <a:bodyPr/>
        <a:lstStyle/>
        <a:p>
          <a:endParaRPr lang="cs-CZ"/>
        </a:p>
      </dgm:t>
    </dgm:pt>
    <dgm:pt modelId="{DBE45569-CF96-4866-8950-6E919AC49B4A}" type="sibTrans" cxnId="{6A6A21CA-9F4D-47FF-BC2C-E758B05283DD}">
      <dgm:prSet/>
      <dgm:spPr/>
      <dgm:t>
        <a:bodyPr/>
        <a:lstStyle/>
        <a:p>
          <a:endParaRPr lang="cs-CZ"/>
        </a:p>
      </dgm:t>
    </dgm:pt>
    <dgm:pt modelId="{AFC66558-026C-40BC-8022-3BB897FE0BA3}">
      <dgm:prSet phldrT="[Text]"/>
      <dgm:spPr>
        <a:xfrm>
          <a:off x="2168918" y="642264"/>
          <a:ext cx="1299596" cy="516806"/>
        </a:xfrm>
        <a:solidFill>
          <a:srgbClr val="FFFF0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cs-CZ" b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POSTPRINT</a:t>
          </a:r>
        </a:p>
      </dgm:t>
    </dgm:pt>
    <dgm:pt modelId="{F22DE2D0-CEB5-4B84-8DD6-95643576401F}" type="parTrans" cxnId="{A232CD63-638B-447D-9E8B-DCE0F5B0D763}">
      <dgm:prSet/>
      <dgm:spPr/>
      <dgm:t>
        <a:bodyPr/>
        <a:lstStyle/>
        <a:p>
          <a:endParaRPr lang="cs-CZ"/>
        </a:p>
      </dgm:t>
    </dgm:pt>
    <dgm:pt modelId="{8AEBE90E-B96F-4141-A668-31BCDAAC6C9B}" type="sibTrans" cxnId="{A232CD63-638B-447D-9E8B-DCE0F5B0D763}">
      <dgm:prSet/>
      <dgm:spPr>
        <a:xfrm>
          <a:off x="2660973" y="172564"/>
          <a:ext cx="1759360" cy="1759360"/>
        </a:xfrm>
        <a:solidFill>
          <a:srgbClr val="F79646">
            <a:lumMod val="60000"/>
            <a:lumOff val="40000"/>
          </a:srgbClr>
        </a:solidFill>
        <a:ln cmpd="sng">
          <a:solidFill>
            <a:sysClr val="windowText" lastClr="000000"/>
          </a:solidFill>
        </a:ln>
        <a:effectLst/>
      </dgm:spPr>
      <dgm:t>
        <a:bodyPr/>
        <a:lstStyle/>
        <a:p>
          <a:endParaRPr lang="cs-CZ"/>
        </a:p>
      </dgm:t>
    </dgm:pt>
    <dgm:pt modelId="{080558A9-A79E-4390-AE5A-3C40120F50B6}">
      <dgm:prSet phldrT="[Text]"/>
      <dgm:spPr>
        <a:xfrm>
          <a:off x="1844019" y="900667"/>
          <a:ext cx="1462046" cy="1205882"/>
        </a:xfrm>
        <a:solidFill>
          <a:srgbClr val="00B0F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zapracování připomínek</a:t>
          </a:r>
        </a:p>
      </dgm:t>
    </dgm:pt>
    <dgm:pt modelId="{445A89E2-68A6-4BE2-9F0B-22582219E92B}" type="parTrans" cxnId="{EF543917-A2F0-4D32-B38E-9BCEB626D0FE}">
      <dgm:prSet/>
      <dgm:spPr/>
      <dgm:t>
        <a:bodyPr/>
        <a:lstStyle/>
        <a:p>
          <a:endParaRPr lang="cs-CZ"/>
        </a:p>
      </dgm:t>
    </dgm:pt>
    <dgm:pt modelId="{C590AC37-AB8E-45BB-AF8A-568868BDA753}" type="sibTrans" cxnId="{EF543917-A2F0-4D32-B38E-9BCEB626D0FE}">
      <dgm:prSet/>
      <dgm:spPr/>
      <dgm:t>
        <a:bodyPr/>
        <a:lstStyle/>
        <a:p>
          <a:endParaRPr lang="cs-CZ"/>
        </a:p>
      </dgm:t>
    </dgm:pt>
    <dgm:pt modelId="{326F3C9D-440C-4752-9CF8-E8F0579AC7AC}">
      <dgm:prSet phldrT="[Text]"/>
      <dgm:spPr>
        <a:xfrm>
          <a:off x="1844019" y="900667"/>
          <a:ext cx="1462046" cy="1205882"/>
        </a:xfrm>
        <a:solidFill>
          <a:srgbClr val="00B0F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cs-C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předání práv vydavateli</a:t>
          </a:r>
        </a:p>
      </dgm:t>
    </dgm:pt>
    <dgm:pt modelId="{4548B7D8-4A24-47AC-9433-9C1C92A67732}" type="parTrans" cxnId="{40FCA536-AE62-4064-AE52-22AC054F2F2B}">
      <dgm:prSet/>
      <dgm:spPr/>
      <dgm:t>
        <a:bodyPr/>
        <a:lstStyle/>
        <a:p>
          <a:endParaRPr lang="cs-CZ"/>
        </a:p>
      </dgm:t>
    </dgm:pt>
    <dgm:pt modelId="{FEF59FC3-64CC-4335-BABA-C2021B36D673}" type="sibTrans" cxnId="{40FCA536-AE62-4064-AE52-22AC054F2F2B}">
      <dgm:prSet/>
      <dgm:spPr/>
      <dgm:t>
        <a:bodyPr/>
        <a:lstStyle/>
        <a:p>
          <a:endParaRPr lang="cs-CZ"/>
        </a:p>
      </dgm:t>
    </dgm:pt>
    <dgm:pt modelId="{59D98ACB-5641-4567-A1D9-840C5AE8726A}">
      <dgm:prSet phldrT="[Text]"/>
      <dgm:spPr>
        <a:xfrm>
          <a:off x="4010792" y="1848146"/>
          <a:ext cx="1299596" cy="516806"/>
        </a:xfrm>
        <a:solidFill>
          <a:srgbClr val="00B0F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cs-CZ" b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VYDAVATELSKÁ VERZE</a:t>
          </a:r>
        </a:p>
      </dgm:t>
    </dgm:pt>
    <dgm:pt modelId="{B542F153-70D7-475F-88CC-17E4781E3727}" type="parTrans" cxnId="{5705CE03-99C7-4EC2-B0D7-BB1B02876665}">
      <dgm:prSet/>
      <dgm:spPr/>
      <dgm:t>
        <a:bodyPr/>
        <a:lstStyle/>
        <a:p>
          <a:endParaRPr lang="cs-CZ"/>
        </a:p>
      </dgm:t>
    </dgm:pt>
    <dgm:pt modelId="{6FCC5D31-FA67-432D-9244-4FB49F75A8F2}" type="sibTrans" cxnId="{5705CE03-99C7-4EC2-B0D7-BB1B02876665}">
      <dgm:prSet/>
      <dgm:spPr/>
      <dgm:t>
        <a:bodyPr/>
        <a:lstStyle/>
        <a:p>
          <a:endParaRPr lang="cs-CZ"/>
        </a:p>
      </dgm:t>
    </dgm:pt>
    <dgm:pt modelId="{02A6FD8F-2F5A-4A04-9144-AB95B7239217}">
      <dgm:prSet phldrT="[Text]"/>
      <dgm:spPr>
        <a:xfrm>
          <a:off x="3685893" y="900667"/>
          <a:ext cx="1462046" cy="1205882"/>
        </a:xfrm>
        <a:solidFill>
          <a:srgbClr val="F79646">
            <a:lumMod val="60000"/>
            <a:lumOff val="4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cs-C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publikování článku</a:t>
          </a:r>
        </a:p>
      </dgm:t>
    </dgm:pt>
    <dgm:pt modelId="{3AE76F15-276A-493B-A5E1-D6F0DA243A80}" type="parTrans" cxnId="{58681E5E-19FE-4160-B11C-408B47A10FA5}">
      <dgm:prSet/>
      <dgm:spPr/>
      <dgm:t>
        <a:bodyPr/>
        <a:lstStyle/>
        <a:p>
          <a:endParaRPr lang="cs-CZ"/>
        </a:p>
      </dgm:t>
    </dgm:pt>
    <dgm:pt modelId="{588B3DB8-C619-402F-BE30-CDA279853493}" type="sibTrans" cxnId="{58681E5E-19FE-4160-B11C-408B47A10FA5}">
      <dgm:prSet/>
      <dgm:spPr/>
      <dgm:t>
        <a:bodyPr/>
        <a:lstStyle/>
        <a:p>
          <a:endParaRPr lang="cs-CZ"/>
        </a:p>
      </dgm:t>
    </dgm:pt>
    <dgm:pt modelId="{802625B0-483F-4B9A-B0DF-4FCB8E89452D}">
      <dgm:prSet phldrT="[Text]"/>
      <dgm:spPr>
        <a:xfrm>
          <a:off x="3685893" y="900667"/>
          <a:ext cx="1462046" cy="1205882"/>
        </a:xfrm>
        <a:solidFill>
          <a:srgbClr val="F79646">
            <a:lumMod val="60000"/>
            <a:lumOff val="4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endParaRPr lang="cs-CZ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4434376-B65E-490E-BA87-9E99931D46D0}" type="parTrans" cxnId="{DA091088-C74E-46DC-8AE0-60924EF3C8E5}">
      <dgm:prSet/>
      <dgm:spPr/>
      <dgm:t>
        <a:bodyPr/>
        <a:lstStyle/>
        <a:p>
          <a:endParaRPr lang="cs-CZ"/>
        </a:p>
      </dgm:t>
    </dgm:pt>
    <dgm:pt modelId="{692B09BF-BF4B-4EA3-9CCF-F6A34E5F7B9B}" type="sibTrans" cxnId="{DA091088-C74E-46DC-8AE0-60924EF3C8E5}">
      <dgm:prSet/>
      <dgm:spPr/>
      <dgm:t>
        <a:bodyPr/>
        <a:lstStyle/>
        <a:p>
          <a:endParaRPr lang="cs-CZ"/>
        </a:p>
      </dgm:t>
    </dgm:pt>
    <dgm:pt modelId="{88BF3E17-3137-4B6F-B86C-ACCE93977D4E}">
      <dgm:prSet phldrT="[Text]"/>
      <dgm:spPr>
        <a:xfrm>
          <a:off x="2145" y="900667"/>
          <a:ext cx="1462046" cy="1205882"/>
        </a:xfrm>
        <a:solidFill>
          <a:srgbClr val="FFFF00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endParaRPr lang="cs-CZ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FAF2430-C3CE-4CFC-AB05-4819786DC0DE}" type="parTrans" cxnId="{EBCDF477-FCA2-4256-9638-B1CF572028F5}">
      <dgm:prSet/>
      <dgm:spPr/>
      <dgm:t>
        <a:bodyPr/>
        <a:lstStyle/>
        <a:p>
          <a:endParaRPr lang="cs-CZ"/>
        </a:p>
      </dgm:t>
    </dgm:pt>
    <dgm:pt modelId="{C3421110-7C9F-4904-A0FB-1A13CC4869C1}" type="sibTrans" cxnId="{EBCDF477-FCA2-4256-9638-B1CF572028F5}">
      <dgm:prSet/>
      <dgm:spPr/>
      <dgm:t>
        <a:bodyPr/>
        <a:lstStyle/>
        <a:p>
          <a:endParaRPr lang="cs-CZ"/>
        </a:p>
      </dgm:t>
    </dgm:pt>
    <dgm:pt modelId="{D6347B80-225D-4F2F-9A32-E1C9D8641FDB}" type="pres">
      <dgm:prSet presAssocID="{D7A826EE-37D5-47EB-A05D-083721DF29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2F268A7-91AA-4575-B87C-A9D996A38997}" type="pres">
      <dgm:prSet presAssocID="{D7A826EE-37D5-47EB-A05D-083721DF2923}" presName="tSp" presStyleCnt="0"/>
      <dgm:spPr/>
    </dgm:pt>
    <dgm:pt modelId="{13269FAC-6341-403D-B419-A859B9B0D905}" type="pres">
      <dgm:prSet presAssocID="{D7A826EE-37D5-47EB-A05D-083721DF2923}" presName="bSp" presStyleCnt="0"/>
      <dgm:spPr/>
    </dgm:pt>
    <dgm:pt modelId="{BC08C265-6761-4BD2-9DBE-586508B2D196}" type="pres">
      <dgm:prSet presAssocID="{D7A826EE-37D5-47EB-A05D-083721DF2923}" presName="process" presStyleCnt="0"/>
      <dgm:spPr/>
    </dgm:pt>
    <dgm:pt modelId="{E7E94C1E-A362-4C46-BECF-11FE3F773879}" type="pres">
      <dgm:prSet presAssocID="{3A36F3C2-FCC0-46C5-A07B-A92DA2EA372B}" presName="composite1" presStyleCnt="0"/>
      <dgm:spPr/>
    </dgm:pt>
    <dgm:pt modelId="{437BB53D-C72D-44D1-AD93-8D0B43D09FC1}" type="pres">
      <dgm:prSet presAssocID="{3A36F3C2-FCC0-46C5-A07B-A92DA2EA372B}" presName="dummyNode1" presStyleLbl="node1" presStyleIdx="0" presStyleCnt="3"/>
      <dgm:spPr/>
    </dgm:pt>
    <dgm:pt modelId="{C075A9E1-9CEF-491D-A8C8-960CDD2B6B09}" type="pres">
      <dgm:prSet presAssocID="{3A36F3C2-FCC0-46C5-A07B-A92DA2EA372B}" presName="childNode1" presStyleLbl="b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E2CAE797-A410-4840-A59D-4C9688970E04}" type="pres">
      <dgm:prSet presAssocID="{3A36F3C2-FCC0-46C5-A07B-A92DA2EA372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69AE3A-498A-4728-8816-F3880AC5EA98}" type="pres">
      <dgm:prSet presAssocID="{3A36F3C2-FCC0-46C5-A07B-A92DA2EA372B}" presName="parentNode1" presStyleLbl="node1" presStyleIdx="0" presStyleCnt="3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A2F6D557-06F4-4F92-A64F-CEACD6123F97}" type="pres">
      <dgm:prSet presAssocID="{3A36F3C2-FCC0-46C5-A07B-A92DA2EA372B}" presName="connSite1" presStyleCnt="0"/>
      <dgm:spPr/>
    </dgm:pt>
    <dgm:pt modelId="{1BD0B6BD-0AA0-45AD-B1EA-B7C81AE93EBB}" type="pres">
      <dgm:prSet presAssocID="{5E56D96E-0D69-4011-9475-2463F9F05DFB}" presName="Name9" presStyleLbl="sibTrans2D1" presStyleIdx="0" presStyleCnt="2"/>
      <dgm:spPr>
        <a:prstGeom prst="leftCircularArrow">
          <a:avLst>
            <a:gd name="adj1" fmla="val 2836"/>
            <a:gd name="adj2" fmla="val 346349"/>
            <a:gd name="adj3" fmla="val 2121860"/>
            <a:gd name="adj4" fmla="val 9024489"/>
            <a:gd name="adj5" fmla="val 3308"/>
          </a:avLst>
        </a:prstGeom>
      </dgm:spPr>
      <dgm:t>
        <a:bodyPr/>
        <a:lstStyle/>
        <a:p>
          <a:endParaRPr lang="cs-CZ"/>
        </a:p>
      </dgm:t>
    </dgm:pt>
    <dgm:pt modelId="{E5D48DA5-5CFA-4348-A359-374CAAEAA886}" type="pres">
      <dgm:prSet presAssocID="{AFC66558-026C-40BC-8022-3BB897FE0BA3}" presName="composite2" presStyleCnt="0"/>
      <dgm:spPr/>
    </dgm:pt>
    <dgm:pt modelId="{CFD49F7E-D8C9-40E8-86EC-9AA86285BB97}" type="pres">
      <dgm:prSet presAssocID="{AFC66558-026C-40BC-8022-3BB897FE0BA3}" presName="dummyNode2" presStyleLbl="node1" presStyleIdx="0" presStyleCnt="3"/>
      <dgm:spPr/>
    </dgm:pt>
    <dgm:pt modelId="{F2DAE21F-8C99-4F0A-9281-2841DFBD72EF}" type="pres">
      <dgm:prSet presAssocID="{AFC66558-026C-40BC-8022-3BB897FE0BA3}" presName="childNode2" presStyleLbl="bgAcc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F3509C50-8629-44A3-A15C-96594892DBE5}" type="pres">
      <dgm:prSet presAssocID="{AFC66558-026C-40BC-8022-3BB897FE0BA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B96A61-8D3A-4ECE-92B0-D79E0C367826}" type="pres">
      <dgm:prSet presAssocID="{AFC66558-026C-40BC-8022-3BB897FE0BA3}" presName="parentNode2" presStyleLbl="node1" presStyleIdx="1" presStyleCnt="3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9785DF83-1046-4B78-8D65-1F5E163C6911}" type="pres">
      <dgm:prSet presAssocID="{AFC66558-026C-40BC-8022-3BB897FE0BA3}" presName="connSite2" presStyleCnt="0"/>
      <dgm:spPr/>
    </dgm:pt>
    <dgm:pt modelId="{DFDD5838-A624-4DAB-AF48-A2FED5253F22}" type="pres">
      <dgm:prSet presAssocID="{8AEBE90E-B96F-4141-A668-31BCDAAC6C9B}" presName="Name18" presStyleLbl="sibTrans2D1" presStyleIdx="1" presStyleCnt="2"/>
      <dgm:spPr>
        <a:prstGeom prst="circularArrow">
          <a:avLst>
            <a:gd name="adj1" fmla="val 2533"/>
            <a:gd name="adj2" fmla="val 307179"/>
            <a:gd name="adj3" fmla="val 19517310"/>
            <a:gd name="adj4" fmla="val 12575511"/>
            <a:gd name="adj5" fmla="val 2955"/>
          </a:avLst>
        </a:prstGeom>
      </dgm:spPr>
      <dgm:t>
        <a:bodyPr/>
        <a:lstStyle/>
        <a:p>
          <a:endParaRPr lang="cs-CZ"/>
        </a:p>
      </dgm:t>
    </dgm:pt>
    <dgm:pt modelId="{1BBA1091-BA7F-472E-AC03-E04EFCBB2092}" type="pres">
      <dgm:prSet presAssocID="{59D98ACB-5641-4567-A1D9-840C5AE8726A}" presName="composite1" presStyleCnt="0"/>
      <dgm:spPr/>
    </dgm:pt>
    <dgm:pt modelId="{FC91703C-F3AE-47BC-9B42-1CBBCEFE7EF8}" type="pres">
      <dgm:prSet presAssocID="{59D98ACB-5641-4567-A1D9-840C5AE8726A}" presName="dummyNode1" presStyleLbl="node1" presStyleIdx="1" presStyleCnt="3"/>
      <dgm:spPr/>
    </dgm:pt>
    <dgm:pt modelId="{A6B6F57E-A005-430D-804F-155221969A8F}" type="pres">
      <dgm:prSet presAssocID="{59D98ACB-5641-4567-A1D9-840C5AE8726A}" presName="childNode1" presStyleLbl="bgAcc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87331C0B-ED1A-43B8-BF60-DC8BCC226A51}" type="pres">
      <dgm:prSet presAssocID="{59D98ACB-5641-4567-A1D9-840C5AE8726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992113-F5F4-4326-AEBA-853CF11DA63E}" type="pres">
      <dgm:prSet presAssocID="{59D98ACB-5641-4567-A1D9-840C5AE8726A}" presName="parentNode1" presStyleLbl="node1" presStyleIdx="2" presStyleCnt="3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D8F2CDE0-168A-4B25-8FB8-F7B35B93E5D1}" type="pres">
      <dgm:prSet presAssocID="{59D98ACB-5641-4567-A1D9-840C5AE8726A}" presName="connSite1" presStyleCnt="0"/>
      <dgm:spPr/>
    </dgm:pt>
  </dgm:ptLst>
  <dgm:cxnLst>
    <dgm:cxn modelId="{A232CD63-638B-447D-9E8B-DCE0F5B0D763}" srcId="{D7A826EE-37D5-47EB-A05D-083721DF2923}" destId="{AFC66558-026C-40BC-8022-3BB897FE0BA3}" srcOrd="1" destOrd="0" parTransId="{F22DE2D0-CEB5-4B84-8DD6-95643576401F}" sibTransId="{8AEBE90E-B96F-4141-A668-31BCDAAC6C9B}"/>
    <dgm:cxn modelId="{FB612D72-7BDD-4F72-871D-BD2A3669E39C}" srcId="{3A36F3C2-FCC0-46C5-A07B-A92DA2EA372B}" destId="{6B406AE9-F32A-4F26-BD86-F5477E34853D}" srcOrd="1" destOrd="0" parTransId="{77028038-1E84-4130-B8D6-3CC8B570B6F3}" sibTransId="{DF32AE1D-C7B3-4B51-A735-51A145B25868}"/>
    <dgm:cxn modelId="{14BB3340-7CB9-45FF-BD06-FB24B9972D86}" type="presOf" srcId="{080558A9-A79E-4390-AE5A-3C40120F50B6}" destId="{F3509C50-8629-44A3-A15C-96594892DBE5}" srcOrd="1" destOrd="0" presId="urn:microsoft.com/office/officeart/2005/8/layout/hProcess4"/>
    <dgm:cxn modelId="{CAEEAD9E-5EDD-4479-BAB8-ACBF1CB5157B}" type="presOf" srcId="{02A6FD8F-2F5A-4A04-9144-AB95B7239217}" destId="{87331C0B-ED1A-43B8-BF60-DC8BCC226A51}" srcOrd="1" destOrd="1" presId="urn:microsoft.com/office/officeart/2005/8/layout/hProcess4"/>
    <dgm:cxn modelId="{DA091088-C74E-46DC-8AE0-60924EF3C8E5}" srcId="{59D98ACB-5641-4567-A1D9-840C5AE8726A}" destId="{802625B0-483F-4B9A-B0DF-4FCB8E89452D}" srcOrd="0" destOrd="0" parTransId="{64434376-B65E-490E-BA87-9E99931D46D0}" sibTransId="{692B09BF-BF4B-4EA3-9CCF-F6A34E5F7B9B}"/>
    <dgm:cxn modelId="{5705CE03-99C7-4EC2-B0D7-BB1B02876665}" srcId="{D7A826EE-37D5-47EB-A05D-083721DF2923}" destId="{59D98ACB-5641-4567-A1D9-840C5AE8726A}" srcOrd="2" destOrd="0" parTransId="{B542F153-70D7-475F-88CC-17E4781E3727}" sibTransId="{6FCC5D31-FA67-432D-9244-4FB49F75A8F2}"/>
    <dgm:cxn modelId="{EBCDF477-FCA2-4256-9638-B1CF572028F5}" srcId="{3A36F3C2-FCC0-46C5-A07B-A92DA2EA372B}" destId="{88BF3E17-3137-4B6F-B86C-ACCE93977D4E}" srcOrd="0" destOrd="0" parTransId="{5FAF2430-C3CE-4CFC-AB05-4819786DC0DE}" sibTransId="{C3421110-7C9F-4904-A0FB-1A13CC4869C1}"/>
    <dgm:cxn modelId="{59AB3CCA-477C-4D52-A90E-54265866E24F}" type="presOf" srcId="{88BF3E17-3137-4B6F-B86C-ACCE93977D4E}" destId="{C075A9E1-9CEF-491D-A8C8-960CDD2B6B09}" srcOrd="0" destOrd="0" presId="urn:microsoft.com/office/officeart/2005/8/layout/hProcess4"/>
    <dgm:cxn modelId="{901C70B3-2F27-439E-9E9A-E36C8F96358D}" type="presOf" srcId="{6B406AE9-F32A-4F26-BD86-F5477E34853D}" destId="{C075A9E1-9CEF-491D-A8C8-960CDD2B6B09}" srcOrd="0" destOrd="1" presId="urn:microsoft.com/office/officeart/2005/8/layout/hProcess4"/>
    <dgm:cxn modelId="{396BEA1B-973C-4CCA-8D40-DBCD0AF49DC6}" type="presOf" srcId="{59D98ACB-5641-4567-A1D9-840C5AE8726A}" destId="{A7992113-F5F4-4326-AEBA-853CF11DA63E}" srcOrd="0" destOrd="0" presId="urn:microsoft.com/office/officeart/2005/8/layout/hProcess4"/>
    <dgm:cxn modelId="{0E2EBAE2-2B86-4780-B7AA-FC33D52AFE8A}" type="presOf" srcId="{8AEBE90E-B96F-4141-A668-31BCDAAC6C9B}" destId="{DFDD5838-A624-4DAB-AF48-A2FED5253F22}" srcOrd="0" destOrd="0" presId="urn:microsoft.com/office/officeart/2005/8/layout/hProcess4"/>
    <dgm:cxn modelId="{A4B26E08-0A9E-4623-9D87-490B4A6E8A7F}" type="presOf" srcId="{5E56D96E-0D69-4011-9475-2463F9F05DFB}" destId="{1BD0B6BD-0AA0-45AD-B1EA-B7C81AE93EBB}" srcOrd="0" destOrd="0" presId="urn:microsoft.com/office/officeart/2005/8/layout/hProcess4"/>
    <dgm:cxn modelId="{81627BE4-9735-447B-AD81-76004BBB9CD5}" type="presOf" srcId="{080558A9-A79E-4390-AE5A-3C40120F50B6}" destId="{F2DAE21F-8C99-4F0A-9281-2841DFBD72EF}" srcOrd="0" destOrd="0" presId="urn:microsoft.com/office/officeart/2005/8/layout/hProcess4"/>
    <dgm:cxn modelId="{9DB11E60-BE0C-4107-AD85-C55971017173}" type="presOf" srcId="{326F3C9D-440C-4752-9CF8-E8F0579AC7AC}" destId="{F2DAE21F-8C99-4F0A-9281-2841DFBD72EF}" srcOrd="0" destOrd="1" presId="urn:microsoft.com/office/officeart/2005/8/layout/hProcess4"/>
    <dgm:cxn modelId="{73EE3C8C-DB36-4237-8176-AB5DFF7AA442}" type="presOf" srcId="{6B406AE9-F32A-4F26-BD86-F5477E34853D}" destId="{E2CAE797-A410-4840-A59D-4C9688970E04}" srcOrd="1" destOrd="1" presId="urn:microsoft.com/office/officeart/2005/8/layout/hProcess4"/>
    <dgm:cxn modelId="{C738A3C0-F1C5-4ED9-B3D3-CA15F38D9E34}" type="presOf" srcId="{326F3C9D-440C-4752-9CF8-E8F0579AC7AC}" destId="{F3509C50-8629-44A3-A15C-96594892DBE5}" srcOrd="1" destOrd="1" presId="urn:microsoft.com/office/officeart/2005/8/layout/hProcess4"/>
    <dgm:cxn modelId="{0694EC13-DDFE-49CB-9D2C-EA6595F01DCC}" type="presOf" srcId="{02A6FD8F-2F5A-4A04-9144-AB95B7239217}" destId="{A6B6F57E-A005-430D-804F-155221969A8F}" srcOrd="0" destOrd="1" presId="urn:microsoft.com/office/officeart/2005/8/layout/hProcess4"/>
    <dgm:cxn modelId="{DCDE3FE1-C5FA-425A-A317-D7A5133960D1}" type="presOf" srcId="{802625B0-483F-4B9A-B0DF-4FCB8E89452D}" destId="{87331C0B-ED1A-43B8-BF60-DC8BCC226A51}" srcOrd="1" destOrd="0" presId="urn:microsoft.com/office/officeart/2005/8/layout/hProcess4"/>
    <dgm:cxn modelId="{F8D7E73F-23A3-4C64-B1E9-03ADD7056D30}" type="presOf" srcId="{802625B0-483F-4B9A-B0DF-4FCB8E89452D}" destId="{A6B6F57E-A005-430D-804F-155221969A8F}" srcOrd="0" destOrd="0" presId="urn:microsoft.com/office/officeart/2005/8/layout/hProcess4"/>
    <dgm:cxn modelId="{A530302C-2173-47C8-A12F-6267EBCE04EA}" type="presOf" srcId="{AFC66558-026C-40BC-8022-3BB897FE0BA3}" destId="{B5B96A61-8D3A-4ECE-92B0-D79E0C367826}" srcOrd="0" destOrd="0" presId="urn:microsoft.com/office/officeart/2005/8/layout/hProcess4"/>
    <dgm:cxn modelId="{84C8B838-4C07-4E0C-8AF6-E8DF0F9D49B7}" type="presOf" srcId="{6DA98311-0771-48A3-B1F6-BC7536D12C57}" destId="{E2CAE797-A410-4840-A59D-4C9688970E04}" srcOrd="1" destOrd="2" presId="urn:microsoft.com/office/officeart/2005/8/layout/hProcess4"/>
    <dgm:cxn modelId="{C3886060-C0C7-4D2B-AC7A-9F7C78E4C143}" type="presOf" srcId="{6DA98311-0771-48A3-B1F6-BC7536D12C57}" destId="{C075A9E1-9CEF-491D-A8C8-960CDD2B6B09}" srcOrd="0" destOrd="2" presId="urn:microsoft.com/office/officeart/2005/8/layout/hProcess4"/>
    <dgm:cxn modelId="{D72E2952-11BE-44F1-AB87-C089405A8A3B}" type="presOf" srcId="{D7A826EE-37D5-47EB-A05D-083721DF2923}" destId="{D6347B80-225D-4F2F-9A32-E1C9D8641FDB}" srcOrd="0" destOrd="0" presId="urn:microsoft.com/office/officeart/2005/8/layout/hProcess4"/>
    <dgm:cxn modelId="{40FCA536-AE62-4064-AE52-22AC054F2F2B}" srcId="{AFC66558-026C-40BC-8022-3BB897FE0BA3}" destId="{326F3C9D-440C-4752-9CF8-E8F0579AC7AC}" srcOrd="1" destOrd="0" parTransId="{4548B7D8-4A24-47AC-9433-9C1C92A67732}" sibTransId="{FEF59FC3-64CC-4335-BABA-C2021B36D673}"/>
    <dgm:cxn modelId="{EF543917-A2F0-4D32-B38E-9BCEB626D0FE}" srcId="{AFC66558-026C-40BC-8022-3BB897FE0BA3}" destId="{080558A9-A79E-4390-AE5A-3C40120F50B6}" srcOrd="0" destOrd="0" parTransId="{445A89E2-68A6-4BE2-9F0B-22582219E92B}" sibTransId="{C590AC37-AB8E-45BB-AF8A-568868BDA753}"/>
    <dgm:cxn modelId="{4C1919F7-9D69-4C41-8BC4-F533881C0F44}" srcId="{D7A826EE-37D5-47EB-A05D-083721DF2923}" destId="{3A36F3C2-FCC0-46C5-A07B-A92DA2EA372B}" srcOrd="0" destOrd="0" parTransId="{CED235C3-D354-416D-959E-734103C1BD31}" sibTransId="{5E56D96E-0D69-4011-9475-2463F9F05DFB}"/>
    <dgm:cxn modelId="{58681E5E-19FE-4160-B11C-408B47A10FA5}" srcId="{59D98ACB-5641-4567-A1D9-840C5AE8726A}" destId="{02A6FD8F-2F5A-4A04-9144-AB95B7239217}" srcOrd="1" destOrd="0" parTransId="{3AE76F15-276A-493B-A5E1-D6F0DA243A80}" sibTransId="{588B3DB8-C619-402F-BE30-CDA279853493}"/>
    <dgm:cxn modelId="{E9C781CE-988E-47EF-98B5-EA796A0F1087}" type="presOf" srcId="{88BF3E17-3137-4B6F-B86C-ACCE93977D4E}" destId="{E2CAE797-A410-4840-A59D-4C9688970E04}" srcOrd="1" destOrd="0" presId="urn:microsoft.com/office/officeart/2005/8/layout/hProcess4"/>
    <dgm:cxn modelId="{6A6A21CA-9F4D-47FF-BC2C-E758B05283DD}" srcId="{3A36F3C2-FCC0-46C5-A07B-A92DA2EA372B}" destId="{6DA98311-0771-48A3-B1F6-BC7536D12C57}" srcOrd="2" destOrd="0" parTransId="{C178F8CB-F005-4214-A3EC-AA69BB61F3DB}" sibTransId="{DBE45569-CF96-4866-8950-6E919AC49B4A}"/>
    <dgm:cxn modelId="{72489A24-C9C3-40FA-A92B-94644622EDFE}" type="presOf" srcId="{3A36F3C2-FCC0-46C5-A07B-A92DA2EA372B}" destId="{F569AE3A-498A-4728-8816-F3880AC5EA98}" srcOrd="0" destOrd="0" presId="urn:microsoft.com/office/officeart/2005/8/layout/hProcess4"/>
    <dgm:cxn modelId="{16BEB434-74FD-4564-8509-B050670F6F5D}" type="presParOf" srcId="{D6347B80-225D-4F2F-9A32-E1C9D8641FDB}" destId="{52F268A7-91AA-4575-B87C-A9D996A38997}" srcOrd="0" destOrd="0" presId="urn:microsoft.com/office/officeart/2005/8/layout/hProcess4"/>
    <dgm:cxn modelId="{401D0AD0-4860-42DB-AA96-E86F5869A32E}" type="presParOf" srcId="{D6347B80-225D-4F2F-9A32-E1C9D8641FDB}" destId="{13269FAC-6341-403D-B419-A859B9B0D905}" srcOrd="1" destOrd="0" presId="urn:microsoft.com/office/officeart/2005/8/layout/hProcess4"/>
    <dgm:cxn modelId="{C6AF885B-9AF8-49E2-A689-1332F89D1035}" type="presParOf" srcId="{D6347B80-225D-4F2F-9A32-E1C9D8641FDB}" destId="{BC08C265-6761-4BD2-9DBE-586508B2D196}" srcOrd="2" destOrd="0" presId="urn:microsoft.com/office/officeart/2005/8/layout/hProcess4"/>
    <dgm:cxn modelId="{65D75DE2-4756-43B6-80AE-C4A0D98F4EDA}" type="presParOf" srcId="{BC08C265-6761-4BD2-9DBE-586508B2D196}" destId="{E7E94C1E-A362-4C46-BECF-11FE3F773879}" srcOrd="0" destOrd="0" presId="urn:microsoft.com/office/officeart/2005/8/layout/hProcess4"/>
    <dgm:cxn modelId="{16C1EB71-FDFF-4172-B756-17C2BCFA37F4}" type="presParOf" srcId="{E7E94C1E-A362-4C46-BECF-11FE3F773879}" destId="{437BB53D-C72D-44D1-AD93-8D0B43D09FC1}" srcOrd="0" destOrd="0" presId="urn:microsoft.com/office/officeart/2005/8/layout/hProcess4"/>
    <dgm:cxn modelId="{4EDC7CDA-EF9B-40C8-9ED4-7EC40D628B08}" type="presParOf" srcId="{E7E94C1E-A362-4C46-BECF-11FE3F773879}" destId="{C075A9E1-9CEF-491D-A8C8-960CDD2B6B09}" srcOrd="1" destOrd="0" presId="urn:microsoft.com/office/officeart/2005/8/layout/hProcess4"/>
    <dgm:cxn modelId="{EF8DF280-7D5B-47A8-BFB7-50AB3AC5EFA0}" type="presParOf" srcId="{E7E94C1E-A362-4C46-BECF-11FE3F773879}" destId="{E2CAE797-A410-4840-A59D-4C9688970E04}" srcOrd="2" destOrd="0" presId="urn:microsoft.com/office/officeart/2005/8/layout/hProcess4"/>
    <dgm:cxn modelId="{D7B39829-380F-4C4A-8AC3-DE43770CAE6F}" type="presParOf" srcId="{E7E94C1E-A362-4C46-BECF-11FE3F773879}" destId="{F569AE3A-498A-4728-8816-F3880AC5EA98}" srcOrd="3" destOrd="0" presId="urn:microsoft.com/office/officeart/2005/8/layout/hProcess4"/>
    <dgm:cxn modelId="{01E55D19-CB97-42D2-A49D-06C02EC30EB8}" type="presParOf" srcId="{E7E94C1E-A362-4C46-BECF-11FE3F773879}" destId="{A2F6D557-06F4-4F92-A64F-CEACD6123F97}" srcOrd="4" destOrd="0" presId="urn:microsoft.com/office/officeart/2005/8/layout/hProcess4"/>
    <dgm:cxn modelId="{E59F1F3E-2019-40BC-9F71-B12ED3925801}" type="presParOf" srcId="{BC08C265-6761-4BD2-9DBE-586508B2D196}" destId="{1BD0B6BD-0AA0-45AD-B1EA-B7C81AE93EBB}" srcOrd="1" destOrd="0" presId="urn:microsoft.com/office/officeart/2005/8/layout/hProcess4"/>
    <dgm:cxn modelId="{826B95FC-6351-4728-8255-E70FC94A21F2}" type="presParOf" srcId="{BC08C265-6761-4BD2-9DBE-586508B2D196}" destId="{E5D48DA5-5CFA-4348-A359-374CAAEAA886}" srcOrd="2" destOrd="0" presId="urn:microsoft.com/office/officeart/2005/8/layout/hProcess4"/>
    <dgm:cxn modelId="{06D8A974-12FF-47B6-B1E7-5A747A4DC444}" type="presParOf" srcId="{E5D48DA5-5CFA-4348-A359-374CAAEAA886}" destId="{CFD49F7E-D8C9-40E8-86EC-9AA86285BB97}" srcOrd="0" destOrd="0" presId="urn:microsoft.com/office/officeart/2005/8/layout/hProcess4"/>
    <dgm:cxn modelId="{6FA05D78-4517-4729-9DFF-2F36E660EEA2}" type="presParOf" srcId="{E5D48DA5-5CFA-4348-A359-374CAAEAA886}" destId="{F2DAE21F-8C99-4F0A-9281-2841DFBD72EF}" srcOrd="1" destOrd="0" presId="urn:microsoft.com/office/officeart/2005/8/layout/hProcess4"/>
    <dgm:cxn modelId="{73388DB7-EDC9-455A-A98E-930CD6001F36}" type="presParOf" srcId="{E5D48DA5-5CFA-4348-A359-374CAAEAA886}" destId="{F3509C50-8629-44A3-A15C-96594892DBE5}" srcOrd="2" destOrd="0" presId="urn:microsoft.com/office/officeart/2005/8/layout/hProcess4"/>
    <dgm:cxn modelId="{3389FBB2-231A-4AA3-8C58-B952BB093278}" type="presParOf" srcId="{E5D48DA5-5CFA-4348-A359-374CAAEAA886}" destId="{B5B96A61-8D3A-4ECE-92B0-D79E0C367826}" srcOrd="3" destOrd="0" presId="urn:microsoft.com/office/officeart/2005/8/layout/hProcess4"/>
    <dgm:cxn modelId="{B701A081-4F56-4B12-878F-4C738055AC10}" type="presParOf" srcId="{E5D48DA5-5CFA-4348-A359-374CAAEAA886}" destId="{9785DF83-1046-4B78-8D65-1F5E163C6911}" srcOrd="4" destOrd="0" presId="urn:microsoft.com/office/officeart/2005/8/layout/hProcess4"/>
    <dgm:cxn modelId="{8D7602EE-A4A7-4E98-80E7-4FB8F59C588D}" type="presParOf" srcId="{BC08C265-6761-4BD2-9DBE-586508B2D196}" destId="{DFDD5838-A624-4DAB-AF48-A2FED5253F22}" srcOrd="3" destOrd="0" presId="urn:microsoft.com/office/officeart/2005/8/layout/hProcess4"/>
    <dgm:cxn modelId="{70CD5424-892E-4A36-9574-500FC2900E8B}" type="presParOf" srcId="{BC08C265-6761-4BD2-9DBE-586508B2D196}" destId="{1BBA1091-BA7F-472E-AC03-E04EFCBB2092}" srcOrd="4" destOrd="0" presId="urn:microsoft.com/office/officeart/2005/8/layout/hProcess4"/>
    <dgm:cxn modelId="{E7FB509A-91B5-499B-AD0B-A7F481E28DA7}" type="presParOf" srcId="{1BBA1091-BA7F-472E-AC03-E04EFCBB2092}" destId="{FC91703C-F3AE-47BC-9B42-1CBBCEFE7EF8}" srcOrd="0" destOrd="0" presId="urn:microsoft.com/office/officeart/2005/8/layout/hProcess4"/>
    <dgm:cxn modelId="{31A455B6-C07A-402D-983A-6BD62E090C6C}" type="presParOf" srcId="{1BBA1091-BA7F-472E-AC03-E04EFCBB2092}" destId="{A6B6F57E-A005-430D-804F-155221969A8F}" srcOrd="1" destOrd="0" presId="urn:microsoft.com/office/officeart/2005/8/layout/hProcess4"/>
    <dgm:cxn modelId="{76952D1D-5D5E-4BE0-A685-F31BCBCA9F71}" type="presParOf" srcId="{1BBA1091-BA7F-472E-AC03-E04EFCBB2092}" destId="{87331C0B-ED1A-43B8-BF60-DC8BCC226A51}" srcOrd="2" destOrd="0" presId="urn:microsoft.com/office/officeart/2005/8/layout/hProcess4"/>
    <dgm:cxn modelId="{3EC6EF43-B928-4ADE-9108-9328D98B02C8}" type="presParOf" srcId="{1BBA1091-BA7F-472E-AC03-E04EFCBB2092}" destId="{A7992113-F5F4-4326-AEBA-853CF11DA63E}" srcOrd="3" destOrd="0" presId="urn:microsoft.com/office/officeart/2005/8/layout/hProcess4"/>
    <dgm:cxn modelId="{647F3F55-32AD-4DBB-885C-D411AB8AF841}" type="presParOf" srcId="{1BBA1091-BA7F-472E-AC03-E04EFCBB2092}" destId="{D8F2CDE0-168A-4B25-8FB8-F7B35B93E5D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5A9E1-9CEF-491D-A8C8-960CDD2B6B09}">
      <dsp:nvSpPr>
        <dsp:cNvPr id="0" name=""/>
        <dsp:cNvSpPr/>
      </dsp:nvSpPr>
      <dsp:spPr>
        <a:xfrm>
          <a:off x="2487" y="900520"/>
          <a:ext cx="1461806" cy="120568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zaslání článku vydavateli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recenzní řízení</a:t>
          </a:r>
        </a:p>
      </dsp:txBody>
      <dsp:txXfrm>
        <a:off x="30233" y="928266"/>
        <a:ext cx="1406314" cy="891831"/>
      </dsp:txXfrm>
    </dsp:sp>
    <dsp:sp modelId="{1BD0B6BD-0AA0-45AD-B1EA-B7C81AE93EBB}">
      <dsp:nvSpPr>
        <dsp:cNvPr id="0" name=""/>
        <dsp:cNvSpPr/>
      </dsp:nvSpPr>
      <dsp:spPr>
        <a:xfrm>
          <a:off x="831479" y="1214595"/>
          <a:ext cx="1572334" cy="1572334"/>
        </a:xfrm>
        <a:prstGeom prst="leftCircularArrow">
          <a:avLst>
            <a:gd name="adj1" fmla="val 2836"/>
            <a:gd name="adj2" fmla="val 346349"/>
            <a:gd name="adj3" fmla="val 2121860"/>
            <a:gd name="adj4" fmla="val 9024489"/>
            <a:gd name="adj5" fmla="val 3308"/>
          </a:avLst>
        </a:prstGeom>
        <a:solidFill>
          <a:srgbClr val="00B0F0"/>
        </a:solidFill>
        <a:ln w="9525" cap="flat" cmpd="sng">
          <a:solidFill>
            <a:sysClr val="windowText" lastClr="000000"/>
          </a:solidFill>
          <a:round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9AE3A-498A-4728-8816-F3880AC5EA98}">
      <dsp:nvSpPr>
        <dsp:cNvPr id="0" name=""/>
        <dsp:cNvSpPr/>
      </dsp:nvSpPr>
      <dsp:spPr>
        <a:xfrm>
          <a:off x="327333" y="1847843"/>
          <a:ext cx="1299383" cy="516722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PREPRINT</a:t>
          </a:r>
        </a:p>
      </dsp:txBody>
      <dsp:txXfrm>
        <a:off x="342467" y="1862977"/>
        <a:ext cx="1269115" cy="486454"/>
      </dsp:txXfrm>
    </dsp:sp>
    <dsp:sp modelId="{F2DAE21F-8C99-4F0A-9281-2841DFBD72EF}">
      <dsp:nvSpPr>
        <dsp:cNvPr id="0" name=""/>
        <dsp:cNvSpPr/>
      </dsp:nvSpPr>
      <dsp:spPr>
        <a:xfrm>
          <a:off x="1844090" y="900520"/>
          <a:ext cx="1461806" cy="1205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zapracování připomínek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předání práv vydavateli</a:t>
          </a:r>
        </a:p>
      </dsp:txBody>
      <dsp:txXfrm>
        <a:off x="1871836" y="1186627"/>
        <a:ext cx="1406314" cy="891831"/>
      </dsp:txXfrm>
    </dsp:sp>
    <dsp:sp modelId="{DFDD5838-A624-4DAB-AF48-A2FED5253F22}">
      <dsp:nvSpPr>
        <dsp:cNvPr id="0" name=""/>
        <dsp:cNvSpPr/>
      </dsp:nvSpPr>
      <dsp:spPr>
        <a:xfrm>
          <a:off x="2660900" y="172520"/>
          <a:ext cx="1759121" cy="1759121"/>
        </a:xfrm>
        <a:prstGeom prst="circularArrow">
          <a:avLst>
            <a:gd name="adj1" fmla="val 2533"/>
            <a:gd name="adj2" fmla="val 307179"/>
            <a:gd name="adj3" fmla="val 19517310"/>
            <a:gd name="adj4" fmla="val 12575511"/>
            <a:gd name="adj5" fmla="val 2955"/>
          </a:avLst>
        </a:prstGeom>
        <a:solidFill>
          <a:srgbClr val="F79646">
            <a:lumMod val="60000"/>
            <a:lumOff val="40000"/>
          </a:srgbClr>
        </a:solidFill>
        <a:ln cmpd="sng"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96A61-8D3A-4ECE-92B0-D79E0C367826}">
      <dsp:nvSpPr>
        <dsp:cNvPr id="0" name=""/>
        <dsp:cNvSpPr/>
      </dsp:nvSpPr>
      <dsp:spPr>
        <a:xfrm>
          <a:off x="2168936" y="642158"/>
          <a:ext cx="1299383" cy="516722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POSTPRINT</a:t>
          </a:r>
        </a:p>
      </dsp:txBody>
      <dsp:txXfrm>
        <a:off x="2184070" y="657292"/>
        <a:ext cx="1269115" cy="486454"/>
      </dsp:txXfrm>
    </dsp:sp>
    <dsp:sp modelId="{A6B6F57E-A005-430D-804F-155221969A8F}">
      <dsp:nvSpPr>
        <dsp:cNvPr id="0" name=""/>
        <dsp:cNvSpPr/>
      </dsp:nvSpPr>
      <dsp:spPr>
        <a:xfrm>
          <a:off x="3685692" y="900520"/>
          <a:ext cx="1461806" cy="1205684"/>
        </a:xfrm>
        <a:prstGeom prst="roundRect">
          <a:avLst>
            <a:gd name="adj" fmla="val 10000"/>
          </a:avLst>
        </a:prstGeom>
        <a:solidFill>
          <a:srgbClr val="F79646">
            <a:lumMod val="60000"/>
            <a:lumOff val="4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publikování článku</a:t>
          </a:r>
        </a:p>
      </dsp:txBody>
      <dsp:txXfrm>
        <a:off x="3713438" y="928266"/>
        <a:ext cx="1406314" cy="891831"/>
      </dsp:txXfrm>
    </dsp:sp>
    <dsp:sp modelId="{A7992113-F5F4-4326-AEBA-853CF11DA63E}">
      <dsp:nvSpPr>
        <dsp:cNvPr id="0" name=""/>
        <dsp:cNvSpPr/>
      </dsp:nvSpPr>
      <dsp:spPr>
        <a:xfrm>
          <a:off x="4010538" y="1847843"/>
          <a:ext cx="1299383" cy="51672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VYDAVATELSKÁ VERZE</a:t>
          </a:r>
        </a:p>
      </dsp:txBody>
      <dsp:txXfrm>
        <a:off x="4025672" y="1862977"/>
        <a:ext cx="1269115" cy="486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D07D1-E54F-41CC-A1D1-A4BD13D09800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7D74D-94B7-49CA-B196-E26BE0794D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75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Důležitá funkce schvalovatele</a:t>
            </a:r>
            <a:r>
              <a:rPr lang="cs-CZ" baseline="0" dirty="0"/>
              <a:t> – musí být dle směrnice schváleno do 10ti dnů</a:t>
            </a:r>
          </a:p>
          <a:p>
            <a:r>
              <a:rPr lang="cs-CZ" baseline="0" dirty="0"/>
              <a:t>Kontrola údajů – natažení dat z číselníku, schvalovatel pak záznam nevidí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D74D-94B7-49CA-B196-E26BE0794DD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55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7124-88C9-4C74-AA7B-C1D23695F65C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8A6-4A1E-43D8-A980-4CF7AAFD9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09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7124-88C9-4C74-AA7B-C1D23695F65C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8A6-4A1E-43D8-A980-4CF7AAFD9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1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7124-88C9-4C74-AA7B-C1D23695F65C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8A6-4A1E-43D8-A980-4CF7AAFD9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07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7124-88C9-4C74-AA7B-C1D23695F65C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8A6-4A1E-43D8-A980-4CF7AAFD9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01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7124-88C9-4C74-AA7B-C1D23695F65C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8A6-4A1E-43D8-A980-4CF7AAFD9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23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7124-88C9-4C74-AA7B-C1D23695F65C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8A6-4A1E-43D8-A980-4CF7AAFD9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33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7124-88C9-4C74-AA7B-C1D23695F65C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8A6-4A1E-43D8-A980-4CF7AAFD9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51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7124-88C9-4C74-AA7B-C1D23695F65C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8A6-4A1E-43D8-A980-4CF7AAFD9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43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7124-88C9-4C74-AA7B-C1D23695F65C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8A6-4A1E-43D8-A980-4CF7AAFD9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6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7124-88C9-4C74-AA7B-C1D23695F65C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8A6-4A1E-43D8-A980-4CF7AAFD9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2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7124-88C9-4C74-AA7B-C1D23695F65C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88A6-4A1E-43D8-A980-4CF7AAFD9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48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27124-88C9-4C74-AA7B-C1D23695F65C}" type="datetimeFigureOut">
              <a:rPr lang="cs-CZ" smtClean="0"/>
              <a:t>20.9.2021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88A6-4A1E-43D8-A980-4CF7AAFD9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9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at@uk.zcu.c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penaccess.mpg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a.zcu.cz/open-acces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pace.zcu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hyperlink" Target="http://www.sherpa.ac.uk/romeo/search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OBD a open access</a:t>
            </a:r>
            <a:r>
              <a:rPr lang="cs-CZ" dirty="0">
                <a:latin typeface="Garamond" panose="02020404030301010803" pitchFamily="18" charset="0"/>
              </a:rPr>
              <a:t/>
            </a: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latin typeface="Garamond" panose="020204040303010108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Ukládání publikačních výsledků, druh výsledku J - recenzovaný odborný článek a druh výsledku D – stať (článek) ve sborníku z OBD do Digitální knihovny ZČU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90512"/>
            <a:ext cx="7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Seznam odborných recenzovaných neimpaktovaných periodik</a:t>
            </a:r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xmlns="" id="{366DDC95-3499-450B-8F42-E2D93DC46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83" y="1700808"/>
            <a:ext cx="8530033" cy="479814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339752" y="2564904"/>
            <a:ext cx="936104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98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Garamond" panose="02020404030301010803" pitchFamily="18" charset="0"/>
              </a:rPr>
              <a:t>Import do Digitální knihovny</a:t>
            </a:r>
            <a:endParaRPr lang="cs-CZ" sz="40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r="1511" b="6585"/>
          <a:stretch/>
        </p:blipFill>
        <p:spPr bwMode="auto">
          <a:xfrm>
            <a:off x="0" y="1114544"/>
            <a:ext cx="5571927" cy="387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7727" r="3741" b="4916"/>
          <a:stretch/>
        </p:blipFill>
        <p:spPr bwMode="auto">
          <a:xfrm>
            <a:off x="4355975" y="3166723"/>
            <a:ext cx="4822561" cy="366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64088" y="5445224"/>
            <a:ext cx="1584176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Seznam článků v Digitální knihovně</a:t>
            </a:r>
          </a:p>
        </p:txBody>
      </p:sp>
    </p:spTree>
    <p:extLst>
      <p:ext uri="{BB962C8B-B14F-4D97-AF65-F5344CB8AC3E}">
        <p14:creationId xmlns:p14="http://schemas.microsoft.com/office/powerpoint/2010/main" val="305480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u="sng" dirty="0">
                <a:latin typeface="Garamond" panose="02020404030301010803" pitchFamily="18" charset="0"/>
              </a:rPr>
              <a:t>Import do Digitální knihovny</a:t>
            </a:r>
            <a:endParaRPr lang="cs-CZ" sz="4000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52120" y="1268760"/>
            <a:ext cx="252028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Metadatový záznam publikačního výsledku v Digitální knihovně s přiloženým Plným textem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6996" r="1674" b="8829"/>
          <a:stretch/>
        </p:blipFill>
        <p:spPr bwMode="auto">
          <a:xfrm>
            <a:off x="395536" y="1196752"/>
            <a:ext cx="4719782" cy="38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1" t="14248" r="1341" b="8417"/>
          <a:stretch/>
        </p:blipFill>
        <p:spPr bwMode="auto">
          <a:xfrm>
            <a:off x="3959071" y="2993045"/>
            <a:ext cx="5184929" cy="383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53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1632850"/>
            <a:ext cx="662694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latin typeface="Garamond" panose="02020404030301010803" pitchFamily="18" charset="0"/>
              </a:rPr>
              <a:t>Dotazy a připomínky, prosím, adresovat:</a:t>
            </a:r>
          </a:p>
          <a:p>
            <a:endParaRPr lang="cs-CZ" dirty="0"/>
          </a:p>
          <a:p>
            <a:pPr algn="ctr"/>
            <a:r>
              <a:rPr lang="cs-CZ" sz="3200" dirty="0" smtClean="0">
                <a:hlinkClick r:id="rId2"/>
              </a:rPr>
              <a:t>kristat@uk.zcu.cz 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43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Změny v evidenci publikační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podpora open access Evropskou komisí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podpora open access Radou pro výzkum, vývoj a inovace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podpora open access na univerzitě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podepsání Berlínské deklarace (</a:t>
            </a:r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http://openaccess.mpg.de/</a:t>
            </a:r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úprava OBD</a:t>
            </a:r>
          </a:p>
        </p:txBody>
      </p:sp>
    </p:spTree>
    <p:extLst>
      <p:ext uri="{BB962C8B-B14F-4D97-AF65-F5344CB8AC3E}">
        <p14:creationId xmlns:p14="http://schemas.microsoft.com/office/powerpoint/2010/main" val="345318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Garamond" panose="02020404030301010803" pitchFamily="18" charset="0"/>
              </a:rPr>
              <a:t>Výhody open access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zdarma pro čtenáře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podpora a zprůhlednění vědy a výzkumu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eliminace plagiátorství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více čtenářů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vyšší citovanost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zviditelnění publikační činnosti a instituce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více informací o open access:</a:t>
            </a:r>
          </a:p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http://www.knihovna.zcu.cz/open-access/</a:t>
            </a:r>
            <a:endParaRPr lang="cs-CZ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0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Garamond" panose="02020404030301010803" pitchFamily="18" charset="0"/>
                <a:cs typeface="Times New Roman" panose="02020603050405020304" pitchFamily="18" charset="0"/>
              </a:rPr>
              <a:t>Výhody úprav OBD pro autora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autor nebude muset </a:t>
            </a:r>
            <a:r>
              <a:rPr lang="cs-CZ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po</a:t>
            </a:r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pilotním provozu </a:t>
            </a:r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odevzdávat tištěnou verzi příspěvku do knihovny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propojení se SHERPA/RoMEO a se Seznamem recenzovaných periodik – zobrazení licenční politiky vydavatele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splnění zelené cesty (zajištění open access přístupu k publikovaným textům), publikování pro grantové agentury (seznam SHERPA/Juliet)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import do Digitální knihovny ZČU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2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Digitální knihovna ZČU</a:t>
            </a:r>
            <a:r>
              <a:rPr lang="cs-CZ" u="sng" dirty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cs-CZ" u="sng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cs-CZ" sz="2700" dirty="0"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www.dspace.zcu.cz</a:t>
            </a:r>
            <a:endParaRPr lang="cs-CZ" sz="27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trvalé uchování příspěvků zdarma</a:t>
            </a:r>
          </a:p>
          <a:p>
            <a:r>
              <a:rPr lang="cs-CZ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trvalý identifikátor příspěvků (handle)</a:t>
            </a:r>
          </a:p>
          <a:p>
            <a:r>
              <a:rPr lang="cs-CZ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zviditelnění publikační činností (indexace Google), více čtenářů a vyšší citovanost</a:t>
            </a:r>
          </a:p>
          <a:p>
            <a:r>
              <a:rPr lang="cs-CZ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publikační činnost na jednom místě</a:t>
            </a:r>
          </a:p>
          <a:p>
            <a:r>
              <a:rPr lang="cs-CZ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podpora ukládání v režimu open access v programu Horizont 2020</a:t>
            </a:r>
          </a:p>
          <a:p>
            <a:r>
              <a:rPr lang="cs-CZ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eliminace plagiátorství</a:t>
            </a:r>
          </a:p>
          <a:p>
            <a:r>
              <a:rPr lang="cs-CZ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predátorské časopisy a predátorští nakladatelé</a:t>
            </a:r>
          </a:p>
          <a:p>
            <a:r>
              <a:rPr lang="cs-CZ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ukládání různých druhů dokumentů</a:t>
            </a:r>
          </a:p>
          <a:p>
            <a:r>
              <a:rPr lang="cs-CZ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různá přístupová práva</a:t>
            </a:r>
          </a:p>
          <a:p>
            <a:r>
              <a:rPr lang="cs-CZ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informace o nově přidaných položkách</a:t>
            </a:r>
          </a:p>
          <a:p>
            <a:r>
              <a:rPr lang="cs-CZ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zobrazení statistik, Google </a:t>
            </a:r>
            <a:r>
              <a:rPr lang="cs-CZ" sz="3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Analytics</a:t>
            </a:r>
            <a:endParaRPr lang="cs-CZ" sz="3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cs-CZ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dokumenty s DOI – zobrazování sdílení na sociálních sítích</a:t>
            </a:r>
          </a:p>
          <a:p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latin typeface="Garamond" panose="02020404030301010803" pitchFamily="18" charset="0"/>
                <a:cs typeface="Times New Roman" panose="02020603050405020304" pitchFamily="18" charset="0"/>
              </a:rPr>
              <a:t>SHERPA/RoMEO</a:t>
            </a:r>
            <a:endParaRPr lang="cs-CZ" sz="4000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http://www.sherpa.ac.uk/romeo/search.php</a:t>
            </a:r>
            <a:endParaRPr lang="cs-CZ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pomoc při ověřování politiky nakladatelů</a:t>
            </a:r>
          </a:p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pomoc s ukládáním různých verzí příspěvků v režimu open access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654548"/>
            <a:ext cx="2880320" cy="54122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81623855"/>
              </p:ext>
            </p:extLst>
          </p:nvPr>
        </p:nvGraphicFramePr>
        <p:xfrm>
          <a:off x="1907704" y="3573016"/>
          <a:ext cx="5312410" cy="300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17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latin typeface="Garamond" panose="02020404030301010803" pitchFamily="18" charset="0"/>
                <a:cs typeface="Times New Roman" panose="02020603050405020304" pitchFamily="18" charset="0"/>
              </a:rPr>
              <a:t>SHERPA/RoMEO</a:t>
            </a:r>
            <a:endParaRPr lang="cs-CZ" sz="4000" dirty="0">
              <a:latin typeface="Garamond" panose="02020404030301010803" pitchFamily="18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40B116C5-8CC8-4864-A1CC-50AFD1F45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12" t="8587" r="20467" b="7090"/>
          <a:stretch/>
        </p:blipFill>
        <p:spPr>
          <a:xfrm>
            <a:off x="755576" y="1268760"/>
            <a:ext cx="5184576" cy="514492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232802F6-C96E-40AD-BE3B-CBC63D8D929D}"/>
              </a:ext>
            </a:extLst>
          </p:cNvPr>
          <p:cNvSpPr txBox="1"/>
          <p:nvPr/>
        </p:nvSpPr>
        <p:spPr>
          <a:xfrm>
            <a:off x="6084168" y="1765250"/>
            <a:ext cx="2602632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aramond" panose="02020404030301010803" pitchFamily="18" charset="0"/>
              </a:rPr>
              <a:t>Při rozhodování o (ne)zveřejnění verze příspěvku je třeba věnovat pozornost podmínkám uveřejnění!</a:t>
            </a:r>
          </a:p>
        </p:txBody>
      </p:sp>
    </p:spTree>
    <p:extLst>
      <p:ext uri="{BB962C8B-B14F-4D97-AF65-F5344CB8AC3E}">
        <p14:creationId xmlns:p14="http://schemas.microsoft.com/office/powerpoint/2010/main" val="75072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latin typeface="Garamond" panose="02020404030301010803" pitchFamily="18" charset="0"/>
                <a:cs typeface="Times New Roman" panose="02020603050405020304" pitchFamily="18" charset="0"/>
              </a:rPr>
              <a:t>SHERPA/RoMEO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xmlns="" id="{83389D04-50F5-477A-B8F6-F1E8C415D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26" t="6996" r="20467" b="3908"/>
          <a:stretch/>
        </p:blipFill>
        <p:spPr>
          <a:xfrm>
            <a:off x="827584" y="1229940"/>
            <a:ext cx="5544616" cy="53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8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  <a:cs typeface="Times New Roman" panose="02020603050405020304" pitchFamily="18" charset="0"/>
              </a:rPr>
              <a:t>Seznam odborných recenzovaných neimpaktovaných periodik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4400" b="1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Seznam odborných recenzovaných neimpaktovaných periodik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cs-CZ" sz="3800" b="1" u="sng" kern="0" dirty="0">
              <a:solidFill>
                <a:sysClr val="windowText" lastClr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3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Rada pro výzkum, vývoj a inovace každoročně zveřejňovala Seznam odborných recenzovaných neimpaktovaných periodik. Tento seznam byl pro potřeby ukládání publikační činnosti do databáze OBD doplněn o licenční politiku vydavatelů, kteří nejsou zahrnuti v databázi SHERPA/RoMEO (</a:t>
            </a:r>
            <a:r>
              <a:rPr lang="cs-CZ" sz="3800" u="sng" dirty="0"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http://www.sherpa.ac.uk/</a:t>
            </a:r>
            <a:r>
              <a:rPr lang="cs-CZ" sz="3800" u="sng" dirty="0" err="1"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romeo</a:t>
            </a:r>
            <a:r>
              <a:rPr lang="cs-CZ" sz="3800" dirty="0"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cs-CZ" sz="3800" dirty="0">
                <a:latin typeface="Garamond" panose="02020404030301010803" pitchFamily="18" charset="0"/>
                <a:cs typeface="Times New Roman" panose="02020603050405020304" pitchFamily="18" charset="0"/>
              </a:rPr>
              <a:t>).</a:t>
            </a:r>
            <a:r>
              <a:rPr lang="cs-CZ" sz="3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cs-CZ" sz="3800" kern="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3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Tento seznam je řazen abecedně, u každého časopisu je zobrazeno ISSN, případně  e-ISSN, název, podmínky a nakladatel. Pokud může autor uložit více verzí svého článku, </a:t>
            </a:r>
            <a:r>
              <a:rPr lang="cs-CZ" sz="3800" kern="0" dirty="0" err="1">
                <a:solidFill>
                  <a:sysClr val="windowText" lastClr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autoarchivace</a:t>
            </a:r>
            <a:r>
              <a:rPr lang="cs-CZ" sz="3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není formálně umožněna nebo není známa licenční politika nakladatele, autor primárně uloží do OBD postprint a nastaví práva "jen já (a správce)". V případě nejasností autor kontaktuje Univerzitní knihovnu (</a:t>
            </a:r>
            <a:r>
              <a:rPr lang="cs-CZ" sz="3800" u="sng" dirty="0">
                <a:latin typeface="Garamond" panose="02020404030301010803" pitchFamily="18" charset="0"/>
                <a:cs typeface="Times New Roman" panose="02020603050405020304" pitchFamily="18" charset="0"/>
              </a:rPr>
              <a:t>pourova@uk.zcu.cz</a:t>
            </a:r>
            <a:r>
              <a:rPr lang="cs-CZ" sz="3800" kern="0" dirty="0">
                <a:solidFill>
                  <a:sysClr val="windowText" lastClr="000000"/>
                </a:solidFill>
                <a:latin typeface="Calibri"/>
                <a:cs typeface="Times New Roman" panose="02020603050405020304" pitchFamily="18" charset="0"/>
              </a:rPr>
              <a:t>)</a:t>
            </a:r>
            <a:r>
              <a:rPr lang="cs-CZ" sz="3800" kern="0" dirty="0">
                <a:solidFill>
                  <a:sysClr val="windowText" lastClr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81151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Předvádění na obrazovce (4:3)</PresentationFormat>
  <Paragraphs>68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Motiv systému Office</vt:lpstr>
      <vt:lpstr>OBD a open access </vt:lpstr>
      <vt:lpstr>Změny v evidenci publikační činnosti</vt:lpstr>
      <vt:lpstr>Výhody open access</vt:lpstr>
      <vt:lpstr>Výhody úprav OBD pro autora</vt:lpstr>
      <vt:lpstr>Digitální knihovna ZČU www.dspace.zcu.cz</vt:lpstr>
      <vt:lpstr>SHERPA/RoMEO</vt:lpstr>
      <vt:lpstr>SHERPA/RoMEO</vt:lpstr>
      <vt:lpstr>SHERPA/RoMEO </vt:lpstr>
      <vt:lpstr>Seznam odborných recenzovaných neimpaktovaných periodik</vt:lpstr>
      <vt:lpstr>Seznam odborných recenzovaných neimpaktovaných periodik</vt:lpstr>
      <vt:lpstr>Import do Digitální knihovny</vt:lpstr>
      <vt:lpstr>Import do Digitální knihovny</vt:lpstr>
      <vt:lpstr>Prezentace aplikace PowerPoint</vt:lpstr>
    </vt:vector>
  </TitlesOfParts>
  <Company>Západočeská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Propojení OBD s databází SHERPA/RoMEO</dc:title>
  <dc:creator>Bc. Miroslava POUROVÁ</dc:creator>
  <cp:lastModifiedBy>Mgr. Miroslava POUROVÁ</cp:lastModifiedBy>
  <cp:revision>16</cp:revision>
  <dcterms:created xsi:type="dcterms:W3CDTF">2016-09-12T06:05:35Z</dcterms:created>
  <dcterms:modified xsi:type="dcterms:W3CDTF">2021-09-20T05:40:32Z</dcterms:modified>
</cp:coreProperties>
</file>