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6048F-4F8E-4095-9A6A-C31011B2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0870AF-DD60-4D64-B9B2-FA01426F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7E62A-D743-48D1-AB6F-A6B9F995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0BE483-1A36-4148-AF16-637A89C5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592244-711C-4591-9417-881B4984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3ED44-EEAD-42F1-9F65-36BCC218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2230B3-6E3A-473D-967B-047082ADC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5E556-65AB-4D96-8A3B-F0DB28A3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DE233-E4A7-420C-AAFE-38F528D5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A86DC8-947B-4C39-A5B7-63E6703D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2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B3BF0B-434B-4D8F-943F-A408A5691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750312-6B54-4704-8F93-AB3DD647B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E6C88-9814-4A71-9944-E093D359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E8DBA-ED19-499B-9AC1-D64ED5CF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85849E-3B71-4BD6-801E-528D82B8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710A3-80B7-4473-B4FA-4824851B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1901D3-BD82-43E6-9C02-A8F9EF04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9124B-0FE6-4DED-99CD-402987D3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DA029-16C5-49B9-9A90-BC8B6FDB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50C1D4-ACC2-43C5-82ED-78675859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B57FB-7CB0-4729-9D5A-A05D634F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B32C84-4402-4B2A-A9CD-24ABC7E7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7A3495-2D62-4801-B174-59F4271E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66F62-DF81-439F-91E7-11E908F5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B644F0-A6DD-4BC5-BA3E-57DD45C1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4BFC2-9787-4223-99F4-3B199F86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EAF43-7A18-4C4A-9CF9-DA818D579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301A26-0EE5-4EF2-B19A-9938A3986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A45F2E-BE5F-4E60-B54E-A4F3D25B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070074-83B4-4A42-B762-7D70B83D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D3B913-6730-44C2-A05A-96AF10E6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57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C6F7-FA1A-4CC6-AC82-8A1BCB0C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5BFFA2-E4AD-41BB-A270-A898E713F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B5A586-530E-400F-A942-1FF62A35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2E86D9C-8528-453F-BAEC-39C86AEC8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DBBD92B-722D-4C0B-958E-028CC4322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4DFC15-2BFE-4662-B343-B2AAA224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8911A3-A5ED-4270-8E31-434146B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F3809D-A148-4D65-88B7-07EF7C5C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51B8E-0D41-490F-8825-D754B74D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DF8231-4AE6-4B53-A669-B16FEEC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6A9EB7-76D1-4919-B4F7-44CC0A20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70BDC9-C3BC-45AB-899E-13B86F22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11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B12210-F482-4F54-BB2B-10D03F59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82A15F-8E97-4522-9D02-00C383FD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B2DA84-1A47-40F6-B6A5-8C75641F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80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C76B2-23BD-4F2D-B98F-B9775D08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14862D-9B29-4B23-96D3-962F3E25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956D3D-42F9-4736-B0C1-904847C29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B5B332-99DF-4985-BF1C-0A3E3D82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F6402B-244A-455B-B008-611A15F2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18637C-1FC9-4D95-A723-CB43F384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AD4F3-6675-47F2-A259-C490AB46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EFDBD4-4DB5-4044-A52F-2A32256AF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C8F453C-D5E5-4637-8183-3D9CA5D47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235BBB-A4A8-4F01-8C02-C8C307ED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2CDE4-9223-4E1F-8243-402A41BA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A2DF17-8471-4CE5-B564-A82536E3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2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91ED76-AF29-4952-AFC4-E0F64DE4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71F719-8768-49CF-97BD-A707376D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43D4F-C559-4C77-A275-BB0A1E6B4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2696-0FA1-4EC4-9578-4F9D3B964663}" type="datetimeFigureOut">
              <a:rPr lang="cs-CZ" smtClean="0"/>
              <a:t>22.07.2020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91C05F-AC78-4E45-B8EB-8CFCE971F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058DD5-3B59-4671-A2E3-A9EED517E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E261-5F2D-4D8B-B3AF-552DB205C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1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65CB0-FAAB-4CC5-ADEE-E424EB140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7D47B0-FFA0-42AF-A16B-CFFBE3E0F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https://jcr.clarivate.com/</a:t>
            </a:r>
          </a:p>
        </p:txBody>
      </p:sp>
    </p:spTree>
    <p:extLst>
      <p:ext uri="{BB962C8B-B14F-4D97-AF65-F5344CB8AC3E}">
        <p14:creationId xmlns:p14="http://schemas.microsoft.com/office/powerpoint/2010/main" val="85296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A5004F4-9D25-4BAA-942E-F9AEE3F4B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3" t="6729" r="918" b="3975"/>
          <a:stretch/>
        </p:blipFill>
        <p:spPr>
          <a:xfrm>
            <a:off x="880843" y="367018"/>
            <a:ext cx="10695965" cy="61239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70C4A4-AC8D-446E-BA2C-2FE97684AFBE}"/>
              </a:ext>
            </a:extLst>
          </p:cNvPr>
          <p:cNvSpPr txBox="1"/>
          <p:nvPr/>
        </p:nvSpPr>
        <p:spPr>
          <a:xfrm>
            <a:off x="394282" y="2021747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Profil časopisu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B031101-95B9-4733-A7A7-4E475EACAF0E}"/>
              </a:ext>
            </a:extLst>
          </p:cNvPr>
          <p:cNvSpPr/>
          <p:nvPr/>
        </p:nvSpPr>
        <p:spPr>
          <a:xfrm>
            <a:off x="4462942" y="2332139"/>
            <a:ext cx="947958" cy="260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A34F67-A442-439A-9534-EF732EA3D999}"/>
              </a:ext>
            </a:extLst>
          </p:cNvPr>
          <p:cNvSpPr txBox="1"/>
          <p:nvPr/>
        </p:nvSpPr>
        <p:spPr>
          <a:xfrm>
            <a:off x="5410900" y="2463566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Verze pro tisk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3441F9-7DE4-49F9-A97A-42592A3A4360}"/>
              </a:ext>
            </a:extLst>
          </p:cNvPr>
          <p:cNvSpPr/>
          <p:nvPr/>
        </p:nvSpPr>
        <p:spPr>
          <a:xfrm>
            <a:off x="9162175" y="3409425"/>
            <a:ext cx="627777" cy="260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B531E8-8314-4275-8611-9497C90EBBBD}"/>
              </a:ext>
            </a:extLst>
          </p:cNvPr>
          <p:cNvSpPr txBox="1"/>
          <p:nvPr/>
        </p:nvSpPr>
        <p:spPr>
          <a:xfrm>
            <a:off x="9321568" y="3773647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Zvětšení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54C1585-EC74-46EA-BE9D-34AA4F7C3863}"/>
              </a:ext>
            </a:extLst>
          </p:cNvPr>
          <p:cNvSpPr/>
          <p:nvPr/>
        </p:nvSpPr>
        <p:spPr>
          <a:xfrm>
            <a:off x="2671892" y="2648232"/>
            <a:ext cx="1791049" cy="260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5B79D5-D920-4140-9364-703E998294FD}"/>
              </a:ext>
            </a:extLst>
          </p:cNvPr>
          <p:cNvSpPr txBox="1"/>
          <p:nvPr/>
        </p:nvSpPr>
        <p:spPr>
          <a:xfrm>
            <a:off x="454403" y="2832898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/>
              <a:t>Změna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1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DE4C46D-338F-4265-8EFF-6356BEC43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7" t="10275" r="1054" b="3853"/>
          <a:stretch/>
        </p:blipFill>
        <p:spPr>
          <a:xfrm>
            <a:off x="645951" y="484463"/>
            <a:ext cx="10704353" cy="588907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199653-B4C2-4AD2-8F59-BFDCF19D53F0}"/>
              </a:ext>
            </a:extLst>
          </p:cNvPr>
          <p:cNvSpPr txBox="1"/>
          <p:nvPr/>
        </p:nvSpPr>
        <p:spPr>
          <a:xfrm>
            <a:off x="268447" y="1434517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Profil časopisu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DD19025-EC5F-45B5-B480-35219CB6295F}"/>
              </a:ext>
            </a:extLst>
          </p:cNvPr>
          <p:cNvSpPr/>
          <p:nvPr/>
        </p:nvSpPr>
        <p:spPr>
          <a:xfrm>
            <a:off x="2509708" y="1803849"/>
            <a:ext cx="2330740" cy="1107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1E0461-F5A1-49AB-AB55-53D391739AA8}"/>
              </a:ext>
            </a:extLst>
          </p:cNvPr>
          <p:cNvSpPr txBox="1"/>
          <p:nvPr/>
        </p:nvSpPr>
        <p:spPr>
          <a:xfrm>
            <a:off x="2622259" y="3244333"/>
            <a:ext cx="21056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Výpočet impakt faktoru</a:t>
            </a:r>
          </a:p>
        </p:txBody>
      </p:sp>
    </p:spTree>
    <p:extLst>
      <p:ext uri="{BB962C8B-B14F-4D97-AF65-F5344CB8AC3E}">
        <p14:creationId xmlns:p14="http://schemas.microsoft.com/office/powerpoint/2010/main" val="131330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A8FC17-475B-4825-9310-3F715979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3" t="12844" r="918" b="30153"/>
          <a:stretch/>
        </p:blipFill>
        <p:spPr>
          <a:xfrm>
            <a:off x="449632" y="151002"/>
            <a:ext cx="11292736" cy="41273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50BAC8-A18F-4009-8A7E-DDECAD9EA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5" t="12722" r="987" b="51315"/>
          <a:stretch/>
        </p:blipFill>
        <p:spPr>
          <a:xfrm>
            <a:off x="449632" y="4278386"/>
            <a:ext cx="11292735" cy="24663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685898A-9898-4CB3-BF9D-D9B51A9C2CD1}"/>
              </a:ext>
            </a:extLst>
          </p:cNvPr>
          <p:cNvSpPr txBox="1"/>
          <p:nvPr/>
        </p:nvSpPr>
        <p:spPr>
          <a:xfrm>
            <a:off x="151001" y="1251735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Profil časopisu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915AB19-6698-45A9-8592-E26F0BFE7746}"/>
              </a:ext>
            </a:extLst>
          </p:cNvPr>
          <p:cNvSpPr/>
          <p:nvPr/>
        </p:nvSpPr>
        <p:spPr>
          <a:xfrm>
            <a:off x="4682457" y="2321654"/>
            <a:ext cx="2389462" cy="975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32BA61-89D3-45FE-A411-611E740FD60C}"/>
              </a:ext>
            </a:extLst>
          </p:cNvPr>
          <p:cNvSpPr txBox="1"/>
          <p:nvPr/>
        </p:nvSpPr>
        <p:spPr>
          <a:xfrm>
            <a:off x="5043180" y="3602964"/>
            <a:ext cx="21056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Article</a:t>
            </a:r>
            <a:r>
              <a:rPr lang="cs-CZ" dirty="0"/>
              <a:t> Influence </a:t>
            </a:r>
            <a:r>
              <a:rPr lang="cs-CZ" dirty="0" err="1"/>
              <a:t>Score</a:t>
            </a:r>
            <a:endParaRPr lang="cs-CZ" dirty="0"/>
          </a:p>
          <a:p>
            <a:r>
              <a:rPr lang="cs-CZ" dirty="0" err="1"/>
              <a:t>Eigenfactor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8DBEF3E-7361-4AFF-B3F3-C45DDCD11FF5}"/>
              </a:ext>
            </a:extLst>
          </p:cNvPr>
          <p:cNvSpPr/>
          <p:nvPr/>
        </p:nvSpPr>
        <p:spPr>
          <a:xfrm>
            <a:off x="9169167" y="402672"/>
            <a:ext cx="453005" cy="3942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4508D3D-F81B-42BD-9942-8817CD2313EA}"/>
              </a:ext>
            </a:extLst>
          </p:cNvPr>
          <p:cNvSpPr txBox="1"/>
          <p:nvPr/>
        </p:nvSpPr>
        <p:spPr>
          <a:xfrm>
            <a:off x="9254454" y="966132"/>
            <a:ext cx="2305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Podrobnější informace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F0367E0-1577-4DC8-839E-7941D272C90E}"/>
              </a:ext>
            </a:extLst>
          </p:cNvPr>
          <p:cNvSpPr/>
          <p:nvPr/>
        </p:nvSpPr>
        <p:spPr>
          <a:xfrm>
            <a:off x="2315361" y="58723"/>
            <a:ext cx="4295164" cy="503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16B93B-BB1A-4FF2-8120-B473756745EA}"/>
              </a:ext>
            </a:extLst>
          </p:cNvPr>
          <p:cNvSpPr txBox="1"/>
          <p:nvPr/>
        </p:nvSpPr>
        <p:spPr>
          <a:xfrm>
            <a:off x="89770" y="114648"/>
            <a:ext cx="21056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Různé kategorie analýz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89776FA-594F-4B9E-874D-9F9784965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3" t="28747" r="51285" b="33999"/>
          <a:stretch/>
        </p:blipFill>
        <p:spPr>
          <a:xfrm>
            <a:off x="521515" y="4006177"/>
            <a:ext cx="1812024" cy="2554882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04F6CB03-B8B4-4142-8D4E-5A9F227E8957}"/>
              </a:ext>
            </a:extLst>
          </p:cNvPr>
          <p:cNvSpPr/>
          <p:nvPr/>
        </p:nvSpPr>
        <p:spPr>
          <a:xfrm>
            <a:off x="3390550" y="4311724"/>
            <a:ext cx="686500" cy="3789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A91E63E-86D7-4D6A-B27C-ADF9CD69262B}"/>
              </a:ext>
            </a:extLst>
          </p:cNvPr>
          <p:cNvCxnSpPr/>
          <p:nvPr/>
        </p:nvCxnSpPr>
        <p:spPr>
          <a:xfrm flipH="1">
            <a:off x="2405422" y="4597167"/>
            <a:ext cx="8830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A39EB7A-A396-450D-81F0-286C68ED862C}"/>
              </a:ext>
            </a:extLst>
          </p:cNvPr>
          <p:cNvSpPr txBox="1"/>
          <p:nvPr/>
        </p:nvSpPr>
        <p:spPr>
          <a:xfrm>
            <a:off x="1546370" y="4798179"/>
            <a:ext cx="2305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Změna dat</a:t>
            </a:r>
          </a:p>
        </p:txBody>
      </p:sp>
    </p:spTree>
    <p:extLst>
      <p:ext uri="{BB962C8B-B14F-4D97-AF65-F5344CB8AC3E}">
        <p14:creationId xmlns:p14="http://schemas.microsoft.com/office/powerpoint/2010/main" val="37316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ABE684-1CE9-420E-964D-0D4BCAD3A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 t="26055" r="849" b="3853"/>
          <a:stretch/>
        </p:blipFill>
        <p:spPr>
          <a:xfrm>
            <a:off x="739629" y="847287"/>
            <a:ext cx="10712742" cy="4806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CB6E13E-6320-46E5-B805-4F7E8E806B4E}"/>
              </a:ext>
            </a:extLst>
          </p:cNvPr>
          <p:cNvSpPr txBox="1"/>
          <p:nvPr/>
        </p:nvSpPr>
        <p:spPr>
          <a:xfrm>
            <a:off x="251669" y="1308683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Profil časopisu</a:t>
            </a:r>
          </a:p>
        </p:txBody>
      </p:sp>
    </p:spTree>
    <p:extLst>
      <p:ext uri="{BB962C8B-B14F-4D97-AF65-F5344CB8AC3E}">
        <p14:creationId xmlns:p14="http://schemas.microsoft.com/office/powerpoint/2010/main" val="322167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2A2D738-26C1-4CE4-9773-782272B8A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6728" b="4098"/>
          <a:stretch/>
        </p:blipFill>
        <p:spPr>
          <a:xfrm>
            <a:off x="956345" y="501678"/>
            <a:ext cx="10010862" cy="56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6562D13-D70E-4330-8BA7-D75767ED0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6728" b="4098"/>
          <a:stretch/>
        </p:blipFill>
        <p:spPr>
          <a:xfrm>
            <a:off x="956345" y="501678"/>
            <a:ext cx="10010862" cy="5655841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35E25D7C-26CF-4465-A393-8F184BA445D4}"/>
              </a:ext>
            </a:extLst>
          </p:cNvPr>
          <p:cNvSpPr/>
          <p:nvPr/>
        </p:nvSpPr>
        <p:spPr>
          <a:xfrm>
            <a:off x="3967993" y="2952925"/>
            <a:ext cx="1535185" cy="1107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8AA18C-B646-4E34-A289-2087478CD87F}"/>
              </a:ext>
            </a:extLst>
          </p:cNvPr>
          <p:cNvSpPr txBox="1"/>
          <p:nvPr/>
        </p:nvSpPr>
        <p:spPr>
          <a:xfrm>
            <a:off x="1392572" y="2248250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Abecední prohlížení</a:t>
            </a:r>
          </a:p>
        </p:txBody>
      </p:sp>
    </p:spTree>
    <p:extLst>
      <p:ext uri="{BB962C8B-B14F-4D97-AF65-F5344CB8AC3E}">
        <p14:creationId xmlns:p14="http://schemas.microsoft.com/office/powerpoint/2010/main" val="137371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5DF4CF-A0A7-4A98-A5B6-7754A75D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 t="6974" r="987" b="3730"/>
          <a:stretch/>
        </p:blipFill>
        <p:spPr>
          <a:xfrm>
            <a:off x="0" y="0"/>
            <a:ext cx="9202723" cy="47817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2806C93-819A-4753-826C-53A8766E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0" t="49737" r="918" b="4097"/>
          <a:stretch/>
        </p:blipFill>
        <p:spPr>
          <a:xfrm>
            <a:off x="0" y="4781725"/>
            <a:ext cx="9202723" cy="242441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95B6D03E-9BC0-4A3C-B2E8-2BBDA4C99DA8}"/>
              </a:ext>
            </a:extLst>
          </p:cNvPr>
          <p:cNvSpPr/>
          <p:nvPr/>
        </p:nvSpPr>
        <p:spPr>
          <a:xfrm>
            <a:off x="1801531" y="1865785"/>
            <a:ext cx="1319173" cy="214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597549-71AE-4933-97F2-1CEEF867A55F}"/>
              </a:ext>
            </a:extLst>
          </p:cNvPr>
          <p:cNvSpPr txBox="1"/>
          <p:nvPr/>
        </p:nvSpPr>
        <p:spPr>
          <a:xfrm>
            <a:off x="352338" y="1174459"/>
            <a:ext cx="1476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Porovnávání časopisů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53DD8F-7E2F-482A-B871-3341332C0C9C}"/>
              </a:ext>
            </a:extLst>
          </p:cNvPr>
          <p:cNvSpPr/>
          <p:nvPr/>
        </p:nvSpPr>
        <p:spPr>
          <a:xfrm>
            <a:off x="1644241" y="4294144"/>
            <a:ext cx="1476463" cy="269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453447-18EF-4D5E-BDE2-A972BC213016}"/>
              </a:ext>
            </a:extLst>
          </p:cNvPr>
          <p:cNvSpPr txBox="1"/>
          <p:nvPr/>
        </p:nvSpPr>
        <p:spPr>
          <a:xfrm>
            <a:off x="167777" y="4259993"/>
            <a:ext cx="14764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Kvartily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57771A3-350D-4D22-A9D9-EABC36079917}"/>
              </a:ext>
            </a:extLst>
          </p:cNvPr>
          <p:cNvSpPr/>
          <p:nvPr/>
        </p:nvSpPr>
        <p:spPr>
          <a:xfrm>
            <a:off x="1754696" y="3539053"/>
            <a:ext cx="1476463" cy="411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CF8952-F7AD-46AE-82CC-1B1295A3E4D5}"/>
              </a:ext>
            </a:extLst>
          </p:cNvPr>
          <p:cNvSpPr txBox="1"/>
          <p:nvPr/>
        </p:nvSpPr>
        <p:spPr>
          <a:xfrm>
            <a:off x="167778" y="3421473"/>
            <a:ext cx="1476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Otevřený přístup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07572FB-7365-4755-8B11-D02FD8F66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24" t="44894" r="23142" b="20856"/>
          <a:stretch/>
        </p:blipFill>
        <p:spPr>
          <a:xfrm>
            <a:off x="7392103" y="1718887"/>
            <a:ext cx="3137480" cy="2348917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44925B0A-2183-46DA-AE25-D6281B602813}"/>
              </a:ext>
            </a:extLst>
          </p:cNvPr>
          <p:cNvSpPr/>
          <p:nvPr/>
        </p:nvSpPr>
        <p:spPr>
          <a:xfrm>
            <a:off x="6096000" y="1718887"/>
            <a:ext cx="1185649" cy="411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CCC1B7-C8A9-4678-BCF3-0F1BB254058D}"/>
              </a:ext>
            </a:extLst>
          </p:cNvPr>
          <p:cNvSpPr txBox="1"/>
          <p:nvPr/>
        </p:nvSpPr>
        <p:spPr>
          <a:xfrm>
            <a:off x="7281649" y="963499"/>
            <a:ext cx="1476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Výběr indikátorů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9BB9371-0B2B-48A9-A11A-0BBF07E49EA6}"/>
              </a:ext>
            </a:extLst>
          </p:cNvPr>
          <p:cNvCxnSpPr>
            <a:stCxn id="11" idx="5"/>
          </p:cNvCxnSpPr>
          <p:nvPr/>
        </p:nvCxnSpPr>
        <p:spPr>
          <a:xfrm>
            <a:off x="7108015" y="2069750"/>
            <a:ext cx="475633" cy="60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1FC14572-0E36-4031-8A24-692E76881F05}"/>
              </a:ext>
            </a:extLst>
          </p:cNvPr>
          <p:cNvSpPr/>
          <p:nvPr/>
        </p:nvSpPr>
        <p:spPr>
          <a:xfrm>
            <a:off x="1754696" y="2167192"/>
            <a:ext cx="1476463" cy="214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7870AF-7C74-462F-9D99-1072ADF9898F}"/>
              </a:ext>
            </a:extLst>
          </p:cNvPr>
          <p:cNvSpPr txBox="1"/>
          <p:nvPr/>
        </p:nvSpPr>
        <p:spPr>
          <a:xfrm>
            <a:off x="223006" y="2087970"/>
            <a:ext cx="1476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Změna názvu časopisů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451ADE6-25B3-4C7F-8CEB-452FA1571937}"/>
              </a:ext>
            </a:extLst>
          </p:cNvPr>
          <p:cNvSpPr/>
          <p:nvPr/>
        </p:nvSpPr>
        <p:spPr>
          <a:xfrm>
            <a:off x="3231160" y="3862273"/>
            <a:ext cx="418052" cy="411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E180DD6-2131-4D13-A298-227E28A07269}"/>
              </a:ext>
            </a:extLst>
          </p:cNvPr>
          <p:cNvSpPr txBox="1"/>
          <p:nvPr/>
        </p:nvSpPr>
        <p:spPr>
          <a:xfrm>
            <a:off x="3649212" y="4389589"/>
            <a:ext cx="1946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Zaškrtnutí časopisů k analýze</a:t>
            </a:r>
          </a:p>
        </p:txBody>
      </p:sp>
    </p:spTree>
    <p:extLst>
      <p:ext uri="{BB962C8B-B14F-4D97-AF65-F5344CB8AC3E}">
        <p14:creationId xmlns:p14="http://schemas.microsoft.com/office/powerpoint/2010/main" val="219134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5326885-190B-4032-BAF1-C280B378E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2" t="6973" r="1193" b="3486"/>
          <a:stretch/>
        </p:blipFill>
        <p:spPr>
          <a:xfrm>
            <a:off x="478171" y="358629"/>
            <a:ext cx="10662409" cy="6140742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C87517F-FAA8-45DA-9D54-E079267BEED7}"/>
              </a:ext>
            </a:extLst>
          </p:cNvPr>
          <p:cNvSpPr/>
          <p:nvPr/>
        </p:nvSpPr>
        <p:spPr>
          <a:xfrm>
            <a:off x="5503175" y="1559496"/>
            <a:ext cx="1451298" cy="462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D0AE387-729E-4139-B7CA-C5B429A0D51D}"/>
              </a:ext>
            </a:extLst>
          </p:cNvPr>
          <p:cNvSpPr/>
          <p:nvPr/>
        </p:nvSpPr>
        <p:spPr>
          <a:xfrm>
            <a:off x="8246378" y="982054"/>
            <a:ext cx="327171" cy="462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03C34A-03FD-4F4B-BE48-C87603CB42CB}"/>
              </a:ext>
            </a:extLst>
          </p:cNvPr>
          <p:cNvSpPr txBox="1"/>
          <p:nvPr/>
        </p:nvSpPr>
        <p:spPr>
          <a:xfrm>
            <a:off x="7046753" y="890013"/>
            <a:ext cx="10150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Stažení výsledků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14F84FA-0831-4EB5-91F6-E8A82E6CFD06}"/>
              </a:ext>
            </a:extLst>
          </p:cNvPr>
          <p:cNvSpPr/>
          <p:nvPr/>
        </p:nvSpPr>
        <p:spPr>
          <a:xfrm>
            <a:off x="8594520" y="967216"/>
            <a:ext cx="327171" cy="462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FA60D2-D4B6-4A0F-8179-9CD3AE5205CF}"/>
              </a:ext>
            </a:extLst>
          </p:cNvPr>
          <p:cNvSpPr txBox="1"/>
          <p:nvPr/>
        </p:nvSpPr>
        <p:spPr>
          <a:xfrm>
            <a:off x="9016067" y="875175"/>
            <a:ext cx="10842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Vytvoření </a:t>
            </a:r>
            <a:r>
              <a:rPr lang="cs-CZ" dirty="0" err="1"/>
              <a:t>datasetu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EA30458-45CC-4813-AD26-9508A28B751C}"/>
              </a:ext>
            </a:extLst>
          </p:cNvPr>
          <p:cNvSpPr/>
          <p:nvPr/>
        </p:nvSpPr>
        <p:spPr>
          <a:xfrm>
            <a:off x="7554287" y="2434747"/>
            <a:ext cx="507534" cy="462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110B9E-1F4A-4633-8697-668F046DA4BC}"/>
              </a:ext>
            </a:extLst>
          </p:cNvPr>
          <p:cNvSpPr txBox="1"/>
          <p:nvPr/>
        </p:nvSpPr>
        <p:spPr>
          <a:xfrm>
            <a:off x="9016066" y="2434747"/>
            <a:ext cx="17050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Seřazení hodnot tabulky po kliknutí na metriku</a:t>
            </a:r>
          </a:p>
        </p:txBody>
      </p:sp>
    </p:spTree>
    <p:extLst>
      <p:ext uri="{BB962C8B-B14F-4D97-AF65-F5344CB8AC3E}">
        <p14:creationId xmlns:p14="http://schemas.microsoft.com/office/powerpoint/2010/main" val="232756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7A99D23-C27E-443A-A654-77E6CE5D5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6728" b="4098"/>
          <a:stretch/>
        </p:blipFill>
        <p:spPr>
          <a:xfrm>
            <a:off x="931179" y="678677"/>
            <a:ext cx="10010862" cy="5655841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CD8A80C0-BC99-4705-ACB8-C99894849064}"/>
              </a:ext>
            </a:extLst>
          </p:cNvPr>
          <p:cNvSpPr/>
          <p:nvPr/>
        </p:nvSpPr>
        <p:spPr>
          <a:xfrm>
            <a:off x="5169017" y="3129094"/>
            <a:ext cx="1535185" cy="1107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D7034E-6070-4B45-945A-14D3A7D48501}"/>
              </a:ext>
            </a:extLst>
          </p:cNvPr>
          <p:cNvSpPr txBox="1"/>
          <p:nvPr/>
        </p:nvSpPr>
        <p:spPr>
          <a:xfrm>
            <a:off x="1392572" y="2248250"/>
            <a:ext cx="2105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Oborové prohlížení</a:t>
            </a:r>
          </a:p>
        </p:txBody>
      </p:sp>
    </p:spTree>
    <p:extLst>
      <p:ext uri="{BB962C8B-B14F-4D97-AF65-F5344CB8AC3E}">
        <p14:creationId xmlns:p14="http://schemas.microsoft.com/office/powerpoint/2010/main" val="105725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091833D-8FEB-44B5-8584-DCD3542DA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t="6850" r="1056" b="3609"/>
          <a:stretch/>
        </p:blipFill>
        <p:spPr>
          <a:xfrm>
            <a:off x="760601" y="427837"/>
            <a:ext cx="10670797" cy="6140743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C6333B47-07FA-470E-A6AB-3545EEC52B02}"/>
              </a:ext>
            </a:extLst>
          </p:cNvPr>
          <p:cNvSpPr/>
          <p:nvPr/>
        </p:nvSpPr>
        <p:spPr>
          <a:xfrm>
            <a:off x="4437773" y="2189527"/>
            <a:ext cx="1367409" cy="260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6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851320-A772-486C-8191-2AAF9362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 t="6483" r="849" b="3976"/>
          <a:stretch/>
        </p:blipFill>
        <p:spPr>
          <a:xfrm>
            <a:off x="1375794" y="444617"/>
            <a:ext cx="10712742" cy="6140742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A1C8B65-211C-43F4-B653-ED4E7AD9772A}"/>
              </a:ext>
            </a:extLst>
          </p:cNvPr>
          <p:cNvSpPr/>
          <p:nvPr/>
        </p:nvSpPr>
        <p:spPr>
          <a:xfrm>
            <a:off x="6451131" y="1778466"/>
            <a:ext cx="1367409" cy="260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9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F145AE-D783-4136-90B7-7B8DEFE0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6728" b="4098"/>
          <a:stretch/>
        </p:blipFill>
        <p:spPr>
          <a:xfrm>
            <a:off x="931179" y="678677"/>
            <a:ext cx="10010862" cy="5655841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09E021C2-1835-44AF-8E21-4D209ACE039F}"/>
              </a:ext>
            </a:extLst>
          </p:cNvPr>
          <p:cNvSpPr/>
          <p:nvPr/>
        </p:nvSpPr>
        <p:spPr>
          <a:xfrm>
            <a:off x="6444144" y="3171039"/>
            <a:ext cx="1535185" cy="1107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771425-ED7D-4DB1-83BD-290D7E1436DE}"/>
              </a:ext>
            </a:extLst>
          </p:cNvPr>
          <p:cNvSpPr txBox="1"/>
          <p:nvPr/>
        </p:nvSpPr>
        <p:spPr>
          <a:xfrm>
            <a:off x="1392572" y="2248250"/>
            <a:ext cx="21056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Prohlížení vlastních </a:t>
            </a:r>
            <a:r>
              <a:rPr lang="cs-CZ" dirty="0" err="1"/>
              <a:t>datasetů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824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Širokoúhlá obrazovka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Journal Citation Report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Citation Report</dc:title>
  <dc:creator>Miroslava Minczérová</dc:creator>
  <cp:lastModifiedBy>Miroslava Minczérová</cp:lastModifiedBy>
  <cp:revision>4</cp:revision>
  <dcterms:created xsi:type="dcterms:W3CDTF">2020-07-22T11:18:01Z</dcterms:created>
  <dcterms:modified xsi:type="dcterms:W3CDTF">2020-07-22T11:44:15Z</dcterms:modified>
</cp:coreProperties>
</file>