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91" r:id="rId6"/>
    <p:sldMasterId id="2147483722" r:id="rId7"/>
  </p:sldMasterIdLst>
  <p:notesMasterIdLst>
    <p:notesMasterId r:id="rId34"/>
  </p:notesMasterIdLst>
  <p:sldIdLst>
    <p:sldId id="294" r:id="rId8"/>
    <p:sldId id="717" r:id="rId9"/>
    <p:sldId id="312" r:id="rId10"/>
    <p:sldId id="333" r:id="rId11"/>
    <p:sldId id="335" r:id="rId12"/>
    <p:sldId id="645" r:id="rId13"/>
    <p:sldId id="441" r:id="rId14"/>
    <p:sldId id="284" r:id="rId15"/>
    <p:sldId id="710" r:id="rId16"/>
    <p:sldId id="662" r:id="rId17"/>
    <p:sldId id="257" r:id="rId18"/>
    <p:sldId id="738" r:id="rId19"/>
    <p:sldId id="750" r:id="rId20"/>
    <p:sldId id="419" r:id="rId21"/>
    <p:sldId id="739" r:id="rId22"/>
    <p:sldId id="740" r:id="rId23"/>
    <p:sldId id="741" r:id="rId24"/>
    <p:sldId id="742" r:id="rId25"/>
    <p:sldId id="743" r:id="rId26"/>
    <p:sldId id="744" r:id="rId27"/>
    <p:sldId id="746" r:id="rId28"/>
    <p:sldId id="747" r:id="rId29"/>
    <p:sldId id="748" r:id="rId30"/>
    <p:sldId id="749" r:id="rId31"/>
    <p:sldId id="751" r:id="rId32"/>
    <p:sldId id="309" r:id="rId33"/>
  </p:sldIdLst>
  <p:sldSz cx="12192000" cy="6858000"/>
  <p:notesSz cx="6858000" cy="11715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79D5221-2F7C-44EC-9584-2CD9D37D5E1F}">
          <p14:sldIdLst>
            <p14:sldId id="294"/>
            <p14:sldId id="717"/>
            <p14:sldId id="312"/>
            <p14:sldId id="333"/>
            <p14:sldId id="335"/>
            <p14:sldId id="645"/>
            <p14:sldId id="441"/>
          </p14:sldIdLst>
        </p14:section>
        <p14:section name="Untitled Section" id="{94F9D639-E1C7-49A6-9316-8D9F2FE8A84E}">
          <p14:sldIdLst>
            <p14:sldId id="284"/>
            <p14:sldId id="710"/>
            <p14:sldId id="662"/>
            <p14:sldId id="257"/>
            <p14:sldId id="738"/>
            <p14:sldId id="750"/>
            <p14:sldId id="419"/>
            <p14:sldId id="739"/>
            <p14:sldId id="740"/>
            <p14:sldId id="741"/>
            <p14:sldId id="742"/>
            <p14:sldId id="743"/>
            <p14:sldId id="744"/>
            <p14:sldId id="746"/>
            <p14:sldId id="747"/>
            <p14:sldId id="748"/>
            <p14:sldId id="749"/>
            <p14:sldId id="751"/>
            <p14:sldId id="30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len Evans" initials="HE" lastIdx="2" clrIdx="0">
    <p:extLst>
      <p:ext uri="{19B8F6BF-5375-455C-9EA6-DF929625EA0E}">
        <p15:presenceInfo xmlns:p15="http://schemas.microsoft.com/office/powerpoint/2012/main" userId="S::hevans@emeraldgroup.com::c363bd0a-6faf-40bf-952d-5cda6c9149a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4D"/>
    <a:srgbClr val="007179"/>
    <a:srgbClr val="333333"/>
    <a:srgbClr val="FFFFFF"/>
    <a:srgbClr val="006666"/>
    <a:srgbClr val="9332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92F3E4-8B59-42D5-893D-971D1ECEEBDA}" v="49" dt="2022-10-23T20:34:50.3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686" autoAdjust="0"/>
  </p:normalViewPr>
  <p:slideViewPr>
    <p:cSldViewPr snapToGrid="0">
      <p:cViewPr varScale="1">
        <p:scale>
          <a:sx n="60" d="100"/>
          <a:sy n="60" d="100"/>
        </p:scale>
        <p:origin x="884" y="40"/>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commentAuthors" Target="commentAuthor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dka Krivankova" userId="53e711d4-6fe3-44a2-b67b-758f5980f738" providerId="ADAL" clId="{8392F3E4-8B59-42D5-893D-971D1ECEEBDA}"/>
    <pc:docChg chg="undo redo custSel addSld delSld modSld sldOrd modSection">
      <pc:chgData name="Radka Krivankova" userId="53e711d4-6fe3-44a2-b67b-758f5980f738" providerId="ADAL" clId="{8392F3E4-8B59-42D5-893D-971D1ECEEBDA}" dt="2022-10-24T05:41:21.318" v="1652" actId="404"/>
      <pc:docMkLst>
        <pc:docMk/>
      </pc:docMkLst>
      <pc:sldChg chg="modSp mod modNotesTx">
        <pc:chgData name="Radka Krivankova" userId="53e711d4-6fe3-44a2-b67b-758f5980f738" providerId="ADAL" clId="{8392F3E4-8B59-42D5-893D-971D1ECEEBDA}" dt="2022-10-24T05:33:32.550" v="1563" actId="1076"/>
        <pc:sldMkLst>
          <pc:docMk/>
          <pc:sldMk cId="2981842079" sldId="257"/>
        </pc:sldMkLst>
        <pc:spChg chg="mod">
          <ac:chgData name="Radka Krivankova" userId="53e711d4-6fe3-44a2-b67b-758f5980f738" providerId="ADAL" clId="{8392F3E4-8B59-42D5-893D-971D1ECEEBDA}" dt="2022-10-24T05:33:27.566" v="1561" actId="14100"/>
          <ac:spMkLst>
            <pc:docMk/>
            <pc:sldMk cId="2981842079" sldId="257"/>
            <ac:spMk id="6" creationId="{00000000-0000-0000-0000-000000000000}"/>
          </ac:spMkLst>
        </pc:spChg>
        <pc:picChg chg="mod">
          <ac:chgData name="Radka Krivankova" userId="53e711d4-6fe3-44a2-b67b-758f5980f738" providerId="ADAL" clId="{8392F3E4-8B59-42D5-893D-971D1ECEEBDA}" dt="2022-10-24T05:33:32.550" v="1563" actId="1076"/>
          <ac:picMkLst>
            <pc:docMk/>
            <pc:sldMk cId="2981842079" sldId="257"/>
            <ac:picMk id="4" creationId="{FCFF7731-04F1-C249-8C9A-01BB6EFB9AC8}"/>
          </ac:picMkLst>
        </pc:picChg>
      </pc:sldChg>
      <pc:sldChg chg="del">
        <pc:chgData name="Radka Krivankova" userId="53e711d4-6fe3-44a2-b67b-758f5980f738" providerId="ADAL" clId="{8392F3E4-8B59-42D5-893D-971D1ECEEBDA}" dt="2022-10-23T19:21:33.290" v="578" actId="47"/>
        <pc:sldMkLst>
          <pc:docMk/>
          <pc:sldMk cId="4065076268" sldId="260"/>
        </pc:sldMkLst>
      </pc:sldChg>
      <pc:sldChg chg="del">
        <pc:chgData name="Radka Krivankova" userId="53e711d4-6fe3-44a2-b67b-758f5980f738" providerId="ADAL" clId="{8392F3E4-8B59-42D5-893D-971D1ECEEBDA}" dt="2022-10-23T13:40:49.469" v="149" actId="47"/>
        <pc:sldMkLst>
          <pc:docMk/>
          <pc:sldMk cId="912366457" sldId="267"/>
        </pc:sldMkLst>
      </pc:sldChg>
      <pc:sldChg chg="del">
        <pc:chgData name="Radka Krivankova" userId="53e711d4-6fe3-44a2-b67b-758f5980f738" providerId="ADAL" clId="{8392F3E4-8B59-42D5-893D-971D1ECEEBDA}" dt="2022-10-23T13:40:48.393" v="148" actId="47"/>
        <pc:sldMkLst>
          <pc:docMk/>
          <pc:sldMk cId="3670347172" sldId="279"/>
        </pc:sldMkLst>
      </pc:sldChg>
      <pc:sldChg chg="del">
        <pc:chgData name="Radka Krivankova" userId="53e711d4-6fe3-44a2-b67b-758f5980f738" providerId="ADAL" clId="{8392F3E4-8B59-42D5-893D-971D1ECEEBDA}" dt="2022-10-23T19:02:25.900" v="442" actId="47"/>
        <pc:sldMkLst>
          <pc:docMk/>
          <pc:sldMk cId="1100290754" sldId="288"/>
        </pc:sldMkLst>
      </pc:sldChg>
      <pc:sldChg chg="addSp delSp modSp mod">
        <pc:chgData name="Radka Krivankova" userId="53e711d4-6fe3-44a2-b67b-758f5980f738" providerId="ADAL" clId="{8392F3E4-8B59-42D5-893D-971D1ECEEBDA}" dt="2022-10-23T20:29:18.982" v="1454" actId="14100"/>
        <pc:sldMkLst>
          <pc:docMk/>
          <pc:sldMk cId="2352222737" sldId="294"/>
        </pc:sldMkLst>
        <pc:spChg chg="mod">
          <ac:chgData name="Radka Krivankova" userId="53e711d4-6fe3-44a2-b67b-758f5980f738" providerId="ADAL" clId="{8392F3E4-8B59-42D5-893D-971D1ECEEBDA}" dt="2022-10-23T20:27:43.977" v="1435" actId="20577"/>
          <ac:spMkLst>
            <pc:docMk/>
            <pc:sldMk cId="2352222737" sldId="294"/>
            <ac:spMk id="2" creationId="{8F9292BE-9EAB-495F-8B62-1EE4CB852F5A}"/>
          </ac:spMkLst>
        </pc:spChg>
        <pc:spChg chg="del mod">
          <ac:chgData name="Radka Krivankova" userId="53e711d4-6fe3-44a2-b67b-758f5980f738" providerId="ADAL" clId="{8392F3E4-8B59-42D5-893D-971D1ECEEBDA}" dt="2022-10-23T20:28:36.989" v="1443" actId="478"/>
          <ac:spMkLst>
            <pc:docMk/>
            <pc:sldMk cId="2352222737" sldId="294"/>
            <ac:spMk id="4" creationId="{BF6A3993-DB2B-4EF6-AD5E-7029209E6108}"/>
          </ac:spMkLst>
        </pc:spChg>
        <pc:picChg chg="del">
          <ac:chgData name="Radka Krivankova" userId="53e711d4-6fe3-44a2-b67b-758f5980f738" providerId="ADAL" clId="{8392F3E4-8B59-42D5-893D-971D1ECEEBDA}" dt="2022-10-23T20:27:48.785" v="1436" actId="478"/>
          <ac:picMkLst>
            <pc:docMk/>
            <pc:sldMk cId="2352222737" sldId="294"/>
            <ac:picMk id="1026" creationId="{780709A1-2B3F-462F-BDAC-C9255C683782}"/>
          </ac:picMkLst>
        </pc:picChg>
        <pc:picChg chg="add del mod">
          <ac:chgData name="Radka Krivankova" userId="53e711d4-6fe3-44a2-b67b-758f5980f738" providerId="ADAL" clId="{8392F3E4-8B59-42D5-893D-971D1ECEEBDA}" dt="2022-10-23T20:28:36.989" v="1443" actId="478"/>
          <ac:picMkLst>
            <pc:docMk/>
            <pc:sldMk cId="2352222737" sldId="294"/>
            <ac:picMk id="5122" creationId="{8401B2A3-39C4-7971-628B-60FB0777CEDD}"/>
          </ac:picMkLst>
        </pc:picChg>
        <pc:picChg chg="add mod">
          <ac:chgData name="Radka Krivankova" userId="53e711d4-6fe3-44a2-b67b-758f5980f738" providerId="ADAL" clId="{8392F3E4-8B59-42D5-893D-971D1ECEEBDA}" dt="2022-10-23T20:29:18.982" v="1454" actId="14100"/>
          <ac:picMkLst>
            <pc:docMk/>
            <pc:sldMk cId="2352222737" sldId="294"/>
            <ac:picMk id="5124" creationId="{AFD9C828-6263-51DF-7356-CF5C5B080C18}"/>
          </ac:picMkLst>
        </pc:picChg>
      </pc:sldChg>
      <pc:sldChg chg="modSp mod">
        <pc:chgData name="Radka Krivankova" userId="53e711d4-6fe3-44a2-b67b-758f5980f738" providerId="ADAL" clId="{8392F3E4-8B59-42D5-893D-971D1ECEEBDA}" dt="2022-10-23T14:10:41.161" v="376" actId="20577"/>
        <pc:sldMkLst>
          <pc:docMk/>
          <pc:sldMk cId="1649348012" sldId="309"/>
        </pc:sldMkLst>
        <pc:spChg chg="mod">
          <ac:chgData name="Radka Krivankova" userId="53e711d4-6fe3-44a2-b67b-758f5980f738" providerId="ADAL" clId="{8392F3E4-8B59-42D5-893D-971D1ECEEBDA}" dt="2022-10-23T14:10:41.161" v="376" actId="20577"/>
          <ac:spMkLst>
            <pc:docMk/>
            <pc:sldMk cId="1649348012" sldId="309"/>
            <ac:spMk id="13" creationId="{9C0602FF-9116-4D6F-8B77-F9302772DABC}"/>
          </ac:spMkLst>
        </pc:spChg>
      </pc:sldChg>
      <pc:sldChg chg="modSp mod">
        <pc:chgData name="Radka Krivankova" userId="53e711d4-6fe3-44a2-b67b-758f5980f738" providerId="ADAL" clId="{8392F3E4-8B59-42D5-893D-971D1ECEEBDA}" dt="2022-10-23T13:40:44.543" v="147" actId="6549"/>
        <pc:sldMkLst>
          <pc:docMk/>
          <pc:sldMk cId="1940924674" sldId="312"/>
        </pc:sldMkLst>
        <pc:spChg chg="mod">
          <ac:chgData name="Radka Krivankova" userId="53e711d4-6fe3-44a2-b67b-758f5980f738" providerId="ADAL" clId="{8392F3E4-8B59-42D5-893D-971D1ECEEBDA}" dt="2022-10-23T13:40:44.543" v="147" actId="6549"/>
          <ac:spMkLst>
            <pc:docMk/>
            <pc:sldMk cId="1940924674" sldId="312"/>
            <ac:spMk id="20" creationId="{41625AF0-0042-4627-9B37-A83F758736BC}"/>
          </ac:spMkLst>
        </pc:spChg>
      </pc:sldChg>
      <pc:sldChg chg="del">
        <pc:chgData name="Radka Krivankova" userId="53e711d4-6fe3-44a2-b67b-758f5980f738" providerId="ADAL" clId="{8392F3E4-8B59-42D5-893D-971D1ECEEBDA}" dt="2022-10-23T13:40:50.672" v="150" actId="47"/>
        <pc:sldMkLst>
          <pc:docMk/>
          <pc:sldMk cId="3878804089" sldId="328"/>
        </pc:sldMkLst>
      </pc:sldChg>
      <pc:sldChg chg="modSp add mod modNotesTx">
        <pc:chgData name="Radka Krivankova" userId="53e711d4-6fe3-44a2-b67b-758f5980f738" providerId="ADAL" clId="{8392F3E4-8B59-42D5-893D-971D1ECEEBDA}" dt="2022-10-23T18:59:03.322" v="436"/>
        <pc:sldMkLst>
          <pc:docMk/>
          <pc:sldMk cId="3254449874" sldId="333"/>
        </pc:sldMkLst>
        <pc:spChg chg="mod">
          <ac:chgData name="Radka Krivankova" userId="53e711d4-6fe3-44a2-b67b-758f5980f738" providerId="ADAL" clId="{8392F3E4-8B59-42D5-893D-971D1ECEEBDA}" dt="2022-10-23T18:58:47.338" v="435" actId="20577"/>
          <ac:spMkLst>
            <pc:docMk/>
            <pc:sldMk cId="3254449874" sldId="333"/>
            <ac:spMk id="4" creationId="{9DECC213-13B4-45BE-9E5E-A5B9AD47982B}"/>
          </ac:spMkLst>
        </pc:spChg>
      </pc:sldChg>
      <pc:sldChg chg="addSp delSp modSp add mod modNotesTx">
        <pc:chgData name="Radka Krivankova" userId="53e711d4-6fe3-44a2-b67b-758f5980f738" providerId="ADAL" clId="{8392F3E4-8B59-42D5-893D-971D1ECEEBDA}" dt="2022-10-24T05:31:51.669" v="1521" actId="20577"/>
        <pc:sldMkLst>
          <pc:docMk/>
          <pc:sldMk cId="2831869361" sldId="335"/>
        </pc:sldMkLst>
        <pc:spChg chg="add del">
          <ac:chgData name="Radka Krivankova" userId="53e711d4-6fe3-44a2-b67b-758f5980f738" providerId="ADAL" clId="{8392F3E4-8B59-42D5-893D-971D1ECEEBDA}" dt="2022-10-23T19:03:50.624" v="451"/>
          <ac:spMkLst>
            <pc:docMk/>
            <pc:sldMk cId="2831869361" sldId="335"/>
            <ac:spMk id="2" creationId="{EF3C7748-7A9C-9F0B-8789-85CD5E1CF46D}"/>
          </ac:spMkLst>
        </pc:spChg>
        <pc:spChg chg="add mod">
          <ac:chgData name="Radka Krivankova" userId="53e711d4-6fe3-44a2-b67b-758f5980f738" providerId="ADAL" clId="{8392F3E4-8B59-42D5-893D-971D1ECEEBDA}" dt="2022-10-24T05:31:51.669" v="1521" actId="20577"/>
          <ac:spMkLst>
            <pc:docMk/>
            <pc:sldMk cId="2831869361" sldId="335"/>
            <ac:spMk id="6" creationId="{2DF06A0A-06F7-25C5-5572-A7AD312BD735}"/>
          </ac:spMkLst>
        </pc:spChg>
        <pc:spChg chg="mod">
          <ac:chgData name="Radka Krivankova" userId="53e711d4-6fe3-44a2-b67b-758f5980f738" providerId="ADAL" clId="{8392F3E4-8B59-42D5-893D-971D1ECEEBDA}" dt="2022-10-23T20:29:52.377" v="1471" actId="20577"/>
          <ac:spMkLst>
            <pc:docMk/>
            <pc:sldMk cId="2831869361" sldId="335"/>
            <ac:spMk id="19" creationId="{00000000-0000-0000-0000-000000000000}"/>
          </ac:spMkLst>
        </pc:spChg>
        <pc:picChg chg="mod">
          <ac:chgData name="Radka Krivankova" userId="53e711d4-6fe3-44a2-b67b-758f5980f738" providerId="ADAL" clId="{8392F3E4-8B59-42D5-893D-971D1ECEEBDA}" dt="2022-10-23T19:15:43.600" v="462" actId="1076"/>
          <ac:picMkLst>
            <pc:docMk/>
            <pc:sldMk cId="2831869361" sldId="335"/>
            <ac:picMk id="3" creationId="{69487481-9ADF-42CC-A505-49F4DD22830B}"/>
          </ac:picMkLst>
        </pc:picChg>
      </pc:sldChg>
      <pc:sldChg chg="del">
        <pc:chgData name="Radka Krivankova" userId="53e711d4-6fe3-44a2-b67b-758f5980f738" providerId="ADAL" clId="{8392F3E4-8B59-42D5-893D-971D1ECEEBDA}" dt="2022-10-23T13:40:51.662" v="151" actId="47"/>
        <pc:sldMkLst>
          <pc:docMk/>
          <pc:sldMk cId="738342444" sldId="338"/>
        </pc:sldMkLst>
      </pc:sldChg>
      <pc:sldChg chg="modSp add mod ord">
        <pc:chgData name="Radka Krivankova" userId="53e711d4-6fe3-44a2-b67b-758f5980f738" providerId="ADAL" clId="{8392F3E4-8B59-42D5-893D-971D1ECEEBDA}" dt="2022-10-24T05:40:32.615" v="1618" actId="20577"/>
        <pc:sldMkLst>
          <pc:docMk/>
          <pc:sldMk cId="3606736937" sldId="419"/>
        </pc:sldMkLst>
        <pc:spChg chg="mod">
          <ac:chgData name="Radka Krivankova" userId="53e711d4-6fe3-44a2-b67b-758f5980f738" providerId="ADAL" clId="{8392F3E4-8B59-42D5-893D-971D1ECEEBDA}" dt="2022-10-24T05:40:32.615" v="1618" actId="20577"/>
          <ac:spMkLst>
            <pc:docMk/>
            <pc:sldMk cId="3606736937" sldId="419"/>
            <ac:spMk id="2" creationId="{04D19589-4C16-4BA3-B5C9-51E0BA3C9B19}"/>
          </ac:spMkLst>
        </pc:spChg>
      </pc:sldChg>
      <pc:sldChg chg="addSp delSp modSp add mod modNotesTx">
        <pc:chgData name="Radka Krivankova" userId="53e711d4-6fe3-44a2-b67b-758f5980f738" providerId="ADAL" clId="{8392F3E4-8B59-42D5-893D-971D1ECEEBDA}" dt="2022-10-24T05:33:01.324" v="1560" actId="6549"/>
        <pc:sldMkLst>
          <pc:docMk/>
          <pc:sldMk cId="135020480" sldId="441"/>
        </pc:sldMkLst>
        <pc:spChg chg="add del">
          <ac:chgData name="Radka Krivankova" userId="53e711d4-6fe3-44a2-b67b-758f5980f738" providerId="ADAL" clId="{8392F3E4-8B59-42D5-893D-971D1ECEEBDA}" dt="2022-10-23T19:23:25.131" v="582"/>
          <ac:spMkLst>
            <pc:docMk/>
            <pc:sldMk cId="135020480" sldId="441"/>
            <ac:spMk id="2" creationId="{5AC3C1C4-AB31-E51A-9AD1-6B315BBC9E7D}"/>
          </ac:spMkLst>
        </pc:spChg>
        <pc:spChg chg="add del">
          <ac:chgData name="Radka Krivankova" userId="53e711d4-6fe3-44a2-b67b-758f5980f738" providerId="ADAL" clId="{8392F3E4-8B59-42D5-893D-971D1ECEEBDA}" dt="2022-10-23T19:31:39.883" v="663" actId="478"/>
          <ac:spMkLst>
            <pc:docMk/>
            <pc:sldMk cId="135020480" sldId="441"/>
            <ac:spMk id="3" creationId="{B6A158C4-A101-4234-7A92-13259FA1E091}"/>
          </ac:spMkLst>
        </pc:spChg>
        <pc:spChg chg="add del mod">
          <ac:chgData name="Radka Krivankova" userId="53e711d4-6fe3-44a2-b67b-758f5980f738" providerId="ADAL" clId="{8392F3E4-8B59-42D5-893D-971D1ECEEBDA}" dt="2022-10-23T19:30:13.772" v="648" actId="478"/>
          <ac:spMkLst>
            <pc:docMk/>
            <pc:sldMk cId="135020480" sldId="441"/>
            <ac:spMk id="4" creationId="{DAD7B20D-E831-ABEC-83FF-B005F3D1203A}"/>
          </ac:spMkLst>
        </pc:spChg>
        <pc:spChg chg="add del mod">
          <ac:chgData name="Radka Krivankova" userId="53e711d4-6fe3-44a2-b67b-758f5980f738" providerId="ADAL" clId="{8392F3E4-8B59-42D5-893D-971D1ECEEBDA}" dt="2022-10-23T19:30:10.834" v="647" actId="478"/>
          <ac:spMkLst>
            <pc:docMk/>
            <pc:sldMk cId="135020480" sldId="441"/>
            <ac:spMk id="5" creationId="{61F7E110-6056-F76A-B6B3-08AA6BD0887A}"/>
          </ac:spMkLst>
        </pc:spChg>
        <pc:spChg chg="mod">
          <ac:chgData name="Radka Krivankova" userId="53e711d4-6fe3-44a2-b67b-758f5980f738" providerId="ADAL" clId="{8392F3E4-8B59-42D5-893D-971D1ECEEBDA}" dt="2022-10-23T20:30:18.794" v="1473" actId="20577"/>
          <ac:spMkLst>
            <pc:docMk/>
            <pc:sldMk cId="135020480" sldId="441"/>
            <ac:spMk id="8" creationId="{D8291195-FE91-42E7-9261-D7B8B86C9FF7}"/>
          </ac:spMkLst>
        </pc:spChg>
        <pc:spChg chg="mod">
          <ac:chgData name="Radka Krivankova" userId="53e711d4-6fe3-44a2-b67b-758f5980f738" providerId="ADAL" clId="{8392F3E4-8B59-42D5-893D-971D1ECEEBDA}" dt="2022-10-23T19:25:13.258" v="596" actId="6549"/>
          <ac:spMkLst>
            <pc:docMk/>
            <pc:sldMk cId="135020480" sldId="441"/>
            <ac:spMk id="9" creationId="{68B6F569-1422-41B3-BE0C-2DE936BE5ABA}"/>
          </ac:spMkLst>
        </pc:spChg>
        <pc:spChg chg="mod">
          <ac:chgData name="Radka Krivankova" userId="53e711d4-6fe3-44a2-b67b-758f5980f738" providerId="ADAL" clId="{8392F3E4-8B59-42D5-893D-971D1ECEEBDA}" dt="2022-10-23T19:29:06.532" v="638" actId="20577"/>
          <ac:spMkLst>
            <pc:docMk/>
            <pc:sldMk cId="135020480" sldId="441"/>
            <ac:spMk id="10" creationId="{7D73F265-4ECA-43BD-A0AD-61F907832823}"/>
          </ac:spMkLst>
        </pc:spChg>
        <pc:spChg chg="mod">
          <ac:chgData name="Radka Krivankova" userId="53e711d4-6fe3-44a2-b67b-758f5980f738" providerId="ADAL" clId="{8392F3E4-8B59-42D5-893D-971D1ECEEBDA}" dt="2022-10-23T19:29:23.275" v="643"/>
          <ac:spMkLst>
            <pc:docMk/>
            <pc:sldMk cId="135020480" sldId="441"/>
            <ac:spMk id="11" creationId="{B231E3A3-735C-439D-971D-BAD760DD2A89}"/>
          </ac:spMkLst>
        </pc:spChg>
        <pc:spChg chg="mod">
          <ac:chgData name="Radka Krivankova" userId="53e711d4-6fe3-44a2-b67b-758f5980f738" providerId="ADAL" clId="{8392F3E4-8B59-42D5-893D-971D1ECEEBDA}" dt="2022-10-24T05:33:01.324" v="1560" actId="6549"/>
          <ac:spMkLst>
            <pc:docMk/>
            <pc:sldMk cId="135020480" sldId="441"/>
            <ac:spMk id="12" creationId="{253A41F3-EA60-4DBA-9718-DAAF7012D868}"/>
          </ac:spMkLst>
        </pc:spChg>
        <pc:spChg chg="mod">
          <ac:chgData name="Radka Krivankova" userId="53e711d4-6fe3-44a2-b67b-758f5980f738" providerId="ADAL" clId="{8392F3E4-8B59-42D5-893D-971D1ECEEBDA}" dt="2022-10-23T19:31:36.017" v="662"/>
          <ac:spMkLst>
            <pc:docMk/>
            <pc:sldMk cId="135020480" sldId="441"/>
            <ac:spMk id="13" creationId="{EDF17E80-28A6-4049-880C-A896A61AAE6C}"/>
          </ac:spMkLst>
        </pc:spChg>
        <pc:spChg chg="del">
          <ac:chgData name="Radka Krivankova" userId="53e711d4-6fe3-44a2-b67b-758f5980f738" providerId="ADAL" clId="{8392F3E4-8B59-42D5-893D-971D1ECEEBDA}" dt="2022-10-23T19:30:10.834" v="647" actId="478"/>
          <ac:spMkLst>
            <pc:docMk/>
            <pc:sldMk cId="135020480" sldId="441"/>
            <ac:spMk id="14" creationId="{CA2C2FF2-8136-4A8E-A5D0-AA2BBE97CF50}"/>
          </ac:spMkLst>
        </pc:spChg>
        <pc:spChg chg="add mod">
          <ac:chgData name="Radka Krivankova" userId="53e711d4-6fe3-44a2-b67b-758f5980f738" providerId="ADAL" clId="{8392F3E4-8B59-42D5-893D-971D1ECEEBDA}" dt="2022-10-23T19:31:08.291" v="657"/>
          <ac:spMkLst>
            <pc:docMk/>
            <pc:sldMk cId="135020480" sldId="441"/>
            <ac:spMk id="15" creationId="{84E03992-10B5-06B5-D9CB-ED714903BA0F}"/>
          </ac:spMkLst>
        </pc:spChg>
      </pc:sldChg>
      <pc:sldChg chg="modSp mod modNotesTx">
        <pc:chgData name="Radka Krivankova" userId="53e711d4-6fe3-44a2-b67b-758f5980f738" providerId="ADAL" clId="{8392F3E4-8B59-42D5-893D-971D1ECEEBDA}" dt="2022-10-23T20:11:10.482" v="1010" actId="403"/>
        <pc:sldMkLst>
          <pc:docMk/>
          <pc:sldMk cId="0" sldId="645"/>
        </pc:sldMkLst>
        <pc:spChg chg="mod">
          <ac:chgData name="Radka Krivankova" userId="53e711d4-6fe3-44a2-b67b-758f5980f738" providerId="ADAL" clId="{8392F3E4-8B59-42D5-893D-971D1ECEEBDA}" dt="2022-10-23T20:11:10.482" v="1010" actId="403"/>
          <ac:spMkLst>
            <pc:docMk/>
            <pc:sldMk cId="0" sldId="645"/>
            <ac:spMk id="2" creationId="{A3FE2A8E-48AE-45ED-89D2-7D7FEDF9D7ED}"/>
          </ac:spMkLst>
        </pc:spChg>
      </pc:sldChg>
      <pc:sldChg chg="del">
        <pc:chgData name="Radka Krivankova" userId="53e711d4-6fe3-44a2-b67b-758f5980f738" providerId="ADAL" clId="{8392F3E4-8B59-42D5-893D-971D1ECEEBDA}" dt="2022-10-23T19:18:15.032" v="576" actId="47"/>
        <pc:sldMkLst>
          <pc:docMk/>
          <pc:sldMk cId="642643865" sldId="648"/>
        </pc:sldMkLst>
      </pc:sldChg>
      <pc:sldChg chg="addSp delSp modSp mod modNotesTx">
        <pc:chgData name="Radka Krivankova" userId="53e711d4-6fe3-44a2-b67b-758f5980f738" providerId="ADAL" clId="{8392F3E4-8B59-42D5-893D-971D1ECEEBDA}" dt="2022-10-23T14:01:24.701" v="306"/>
        <pc:sldMkLst>
          <pc:docMk/>
          <pc:sldMk cId="85226186" sldId="662"/>
        </pc:sldMkLst>
        <pc:spChg chg="mod">
          <ac:chgData name="Radka Krivankova" userId="53e711d4-6fe3-44a2-b67b-758f5980f738" providerId="ADAL" clId="{8392F3E4-8B59-42D5-893D-971D1ECEEBDA}" dt="2022-10-23T13:57:51.520" v="290" actId="20577"/>
          <ac:spMkLst>
            <pc:docMk/>
            <pc:sldMk cId="85226186" sldId="662"/>
            <ac:spMk id="2" creationId="{0A854CAC-9B59-4CC4-A88A-852AB52A6CE6}"/>
          </ac:spMkLst>
        </pc:spChg>
        <pc:spChg chg="add mod">
          <ac:chgData name="Radka Krivankova" userId="53e711d4-6fe3-44a2-b67b-758f5980f738" providerId="ADAL" clId="{8392F3E4-8B59-42D5-893D-971D1ECEEBDA}" dt="2022-10-23T13:57:02.269" v="196" actId="21"/>
          <ac:spMkLst>
            <pc:docMk/>
            <pc:sldMk cId="85226186" sldId="662"/>
            <ac:spMk id="4" creationId="{541CDB6D-6CA6-B0FA-79A5-2CB5A62297F7}"/>
          </ac:spMkLst>
        </pc:spChg>
        <pc:spChg chg="add del mod">
          <ac:chgData name="Radka Krivankova" userId="53e711d4-6fe3-44a2-b67b-758f5980f738" providerId="ADAL" clId="{8392F3E4-8B59-42D5-893D-971D1ECEEBDA}" dt="2022-10-23T13:58:33.026" v="295"/>
          <ac:spMkLst>
            <pc:docMk/>
            <pc:sldMk cId="85226186" sldId="662"/>
            <ac:spMk id="5" creationId="{FD964682-EE00-C565-15A3-E8D5341B7C92}"/>
          </ac:spMkLst>
        </pc:spChg>
        <pc:spChg chg="mod">
          <ac:chgData name="Radka Krivankova" userId="53e711d4-6fe3-44a2-b67b-758f5980f738" providerId="ADAL" clId="{8392F3E4-8B59-42D5-893D-971D1ECEEBDA}" dt="2022-10-23T14:00:44.977" v="301"/>
          <ac:spMkLst>
            <pc:docMk/>
            <pc:sldMk cId="85226186" sldId="662"/>
            <ac:spMk id="7" creationId="{C98EAF8B-F94E-4378-942A-C8E968B3C0B4}"/>
          </ac:spMkLst>
        </pc:spChg>
        <pc:spChg chg="mod">
          <ac:chgData name="Radka Krivankova" userId="53e711d4-6fe3-44a2-b67b-758f5980f738" providerId="ADAL" clId="{8392F3E4-8B59-42D5-893D-971D1ECEEBDA}" dt="2022-10-23T14:01:24.701" v="306"/>
          <ac:spMkLst>
            <pc:docMk/>
            <pc:sldMk cId="85226186" sldId="662"/>
            <ac:spMk id="9" creationId="{8B50389A-69B0-4C42-AE9C-C957CF52A09A}"/>
          </ac:spMkLst>
        </pc:spChg>
        <pc:picChg chg="mod">
          <ac:chgData name="Radka Krivankova" userId="53e711d4-6fe3-44a2-b67b-758f5980f738" providerId="ADAL" clId="{8392F3E4-8B59-42D5-893D-971D1ECEEBDA}" dt="2022-10-23T13:57:53.559" v="291" actId="1076"/>
          <ac:picMkLst>
            <pc:docMk/>
            <pc:sldMk cId="85226186" sldId="662"/>
            <ac:picMk id="3" creationId="{F59C53CC-7F6D-4542-8C41-C0F780530251}"/>
          </ac:picMkLst>
        </pc:picChg>
      </pc:sldChg>
      <pc:sldChg chg="addSp delSp modSp mod">
        <pc:chgData name="Radka Krivankova" userId="53e711d4-6fe3-44a2-b67b-758f5980f738" providerId="ADAL" clId="{8392F3E4-8B59-42D5-893D-971D1ECEEBDA}" dt="2022-10-23T20:19:13.279" v="1109" actId="207"/>
        <pc:sldMkLst>
          <pc:docMk/>
          <pc:sldMk cId="4022983543" sldId="710"/>
        </pc:sldMkLst>
        <pc:spChg chg="mod">
          <ac:chgData name="Radka Krivankova" userId="53e711d4-6fe3-44a2-b67b-758f5980f738" providerId="ADAL" clId="{8392F3E4-8B59-42D5-893D-971D1ECEEBDA}" dt="2022-10-23T13:43:56.125" v="161" actId="20577"/>
          <ac:spMkLst>
            <pc:docMk/>
            <pc:sldMk cId="4022983543" sldId="710"/>
            <ac:spMk id="2" creationId="{0A854CAC-9B59-4CC4-A88A-852AB52A6CE6}"/>
          </ac:spMkLst>
        </pc:spChg>
        <pc:spChg chg="add del">
          <ac:chgData name="Radka Krivankova" userId="53e711d4-6fe3-44a2-b67b-758f5980f738" providerId="ADAL" clId="{8392F3E4-8B59-42D5-893D-971D1ECEEBDA}" dt="2022-10-23T13:44:17.074" v="163"/>
          <ac:spMkLst>
            <pc:docMk/>
            <pc:sldMk cId="4022983543" sldId="710"/>
            <ac:spMk id="3" creationId="{04A8F8BC-795D-E386-C929-BBAA7AD7BF22}"/>
          </ac:spMkLst>
        </pc:spChg>
        <pc:spChg chg="mod">
          <ac:chgData name="Radka Krivankova" userId="53e711d4-6fe3-44a2-b67b-758f5980f738" providerId="ADAL" clId="{8392F3E4-8B59-42D5-893D-971D1ECEEBDA}" dt="2022-10-23T20:19:13.279" v="1109" actId="207"/>
          <ac:spMkLst>
            <pc:docMk/>
            <pc:sldMk cId="4022983543" sldId="710"/>
            <ac:spMk id="4" creationId="{2E7B2A49-7F1F-4CDF-B570-1D6CF3703A07}"/>
          </ac:spMkLst>
        </pc:spChg>
        <pc:spChg chg="del mod">
          <ac:chgData name="Radka Krivankova" userId="53e711d4-6fe3-44a2-b67b-758f5980f738" providerId="ADAL" clId="{8392F3E4-8B59-42D5-893D-971D1ECEEBDA}" dt="2022-10-23T20:13:32.519" v="1023" actId="478"/>
          <ac:spMkLst>
            <pc:docMk/>
            <pc:sldMk cId="4022983543" sldId="710"/>
            <ac:spMk id="5" creationId="{F9B34FBF-BE1E-4F78-B518-1769ADC99E4B}"/>
          </ac:spMkLst>
        </pc:spChg>
        <pc:spChg chg="add del">
          <ac:chgData name="Radka Krivankova" userId="53e711d4-6fe3-44a2-b67b-758f5980f738" providerId="ADAL" clId="{8392F3E4-8B59-42D5-893D-971D1ECEEBDA}" dt="2022-10-23T13:44:22.115" v="165"/>
          <ac:spMkLst>
            <pc:docMk/>
            <pc:sldMk cId="4022983543" sldId="710"/>
            <ac:spMk id="6" creationId="{BE09DAC8-8C48-AC6B-FFCE-627360F4EC07}"/>
          </ac:spMkLst>
        </pc:spChg>
        <pc:spChg chg="add del">
          <ac:chgData name="Radka Krivankova" userId="53e711d4-6fe3-44a2-b67b-758f5980f738" providerId="ADAL" clId="{8392F3E4-8B59-42D5-893D-971D1ECEEBDA}" dt="2022-10-23T13:55:12.930" v="183"/>
          <ac:spMkLst>
            <pc:docMk/>
            <pc:sldMk cId="4022983543" sldId="710"/>
            <ac:spMk id="7" creationId="{A1BE20E7-DAD6-119D-BFB5-D601E95D8399}"/>
          </ac:spMkLst>
        </pc:spChg>
      </pc:sldChg>
      <pc:sldChg chg="modSp mod modNotesTx">
        <pc:chgData name="Radka Krivankova" userId="53e711d4-6fe3-44a2-b67b-758f5980f738" providerId="ADAL" clId="{8392F3E4-8B59-42D5-893D-971D1ECEEBDA}" dt="2022-10-23T14:14:26.383" v="381"/>
        <pc:sldMkLst>
          <pc:docMk/>
          <pc:sldMk cId="1811530344" sldId="717"/>
        </pc:sldMkLst>
        <pc:spChg chg="mod">
          <ac:chgData name="Radka Krivankova" userId="53e711d4-6fe3-44a2-b67b-758f5980f738" providerId="ADAL" clId="{8392F3E4-8B59-42D5-893D-971D1ECEEBDA}" dt="2022-10-23T13:39:34.718" v="90" actId="5793"/>
          <ac:spMkLst>
            <pc:docMk/>
            <pc:sldMk cId="1811530344" sldId="717"/>
            <ac:spMk id="7" creationId="{00000000-0000-0000-0000-000000000000}"/>
          </ac:spMkLst>
        </pc:spChg>
      </pc:sldChg>
      <pc:sldChg chg="del">
        <pc:chgData name="Radka Krivankova" userId="53e711d4-6fe3-44a2-b67b-758f5980f738" providerId="ADAL" clId="{8392F3E4-8B59-42D5-893D-971D1ECEEBDA}" dt="2022-10-23T19:17:49.560" v="575" actId="47"/>
        <pc:sldMkLst>
          <pc:docMk/>
          <pc:sldMk cId="2874086970" sldId="725"/>
        </pc:sldMkLst>
      </pc:sldChg>
      <pc:sldChg chg="modSp mod modNotesTx">
        <pc:chgData name="Radka Krivankova" userId="53e711d4-6fe3-44a2-b67b-758f5980f738" providerId="ADAL" clId="{8392F3E4-8B59-42D5-893D-971D1ECEEBDA}" dt="2022-10-23T20:19:01.118" v="1108" actId="207"/>
        <pc:sldMkLst>
          <pc:docMk/>
          <pc:sldMk cId="1740358097" sldId="738"/>
        </pc:sldMkLst>
        <pc:spChg chg="mod">
          <ac:chgData name="Radka Krivankova" userId="53e711d4-6fe3-44a2-b67b-758f5980f738" providerId="ADAL" clId="{8392F3E4-8B59-42D5-893D-971D1ECEEBDA}" dt="2022-10-23T20:19:01.118" v="1108" actId="207"/>
          <ac:spMkLst>
            <pc:docMk/>
            <pc:sldMk cId="1740358097" sldId="738"/>
            <ac:spMk id="6" creationId="{00000000-0000-0000-0000-000000000000}"/>
          </ac:spMkLst>
        </pc:spChg>
        <pc:spChg chg="mod">
          <ac:chgData name="Radka Krivankova" userId="53e711d4-6fe3-44a2-b67b-758f5980f738" providerId="ADAL" clId="{8392F3E4-8B59-42D5-893D-971D1ECEEBDA}" dt="2022-10-23T14:09:14.061" v="342"/>
          <ac:spMkLst>
            <pc:docMk/>
            <pc:sldMk cId="1740358097" sldId="738"/>
            <ac:spMk id="7" creationId="{00000000-0000-0000-0000-000000000000}"/>
          </ac:spMkLst>
        </pc:spChg>
      </pc:sldChg>
      <pc:sldChg chg="addSp delSp modSp new mod">
        <pc:chgData name="Radka Krivankova" userId="53e711d4-6fe3-44a2-b67b-758f5980f738" providerId="ADAL" clId="{8392F3E4-8B59-42D5-893D-971D1ECEEBDA}" dt="2022-10-23T19:36:05.492" v="679" actId="1076"/>
        <pc:sldMkLst>
          <pc:docMk/>
          <pc:sldMk cId="2027839574" sldId="739"/>
        </pc:sldMkLst>
        <pc:spChg chg="del">
          <ac:chgData name="Radka Krivankova" userId="53e711d4-6fe3-44a2-b67b-758f5980f738" providerId="ADAL" clId="{8392F3E4-8B59-42D5-893D-971D1ECEEBDA}" dt="2022-10-23T19:35:48.488" v="673" actId="478"/>
          <ac:spMkLst>
            <pc:docMk/>
            <pc:sldMk cId="2027839574" sldId="739"/>
            <ac:spMk id="2" creationId="{52678CBB-8F49-D0EC-31DF-1CE24DED72B5}"/>
          </ac:spMkLst>
        </pc:spChg>
        <pc:spChg chg="del">
          <ac:chgData name="Radka Krivankova" userId="53e711d4-6fe3-44a2-b67b-758f5980f738" providerId="ADAL" clId="{8392F3E4-8B59-42D5-893D-971D1ECEEBDA}" dt="2022-10-23T19:35:26.220" v="668" actId="478"/>
          <ac:spMkLst>
            <pc:docMk/>
            <pc:sldMk cId="2027839574" sldId="739"/>
            <ac:spMk id="3" creationId="{665DF0F9-3F08-4110-CA6A-B85F39641514}"/>
          </ac:spMkLst>
        </pc:spChg>
        <pc:picChg chg="add mod">
          <ac:chgData name="Radka Krivankova" userId="53e711d4-6fe3-44a2-b67b-758f5980f738" providerId="ADAL" clId="{8392F3E4-8B59-42D5-893D-971D1ECEEBDA}" dt="2022-10-23T19:36:05.492" v="679" actId="1076"/>
          <ac:picMkLst>
            <pc:docMk/>
            <pc:sldMk cId="2027839574" sldId="739"/>
            <ac:picMk id="5" creationId="{E15C48F9-DE87-DE27-3BB2-E19F4040CEF9}"/>
          </ac:picMkLst>
        </pc:picChg>
      </pc:sldChg>
      <pc:sldChg chg="modSp new mod">
        <pc:chgData name="Radka Krivankova" userId="53e711d4-6fe3-44a2-b67b-758f5980f738" providerId="ADAL" clId="{8392F3E4-8B59-42D5-893D-971D1ECEEBDA}" dt="2022-10-23T20:18:53.511" v="1107" actId="207"/>
        <pc:sldMkLst>
          <pc:docMk/>
          <pc:sldMk cId="190885885" sldId="740"/>
        </pc:sldMkLst>
        <pc:spChg chg="mod">
          <ac:chgData name="Radka Krivankova" userId="53e711d4-6fe3-44a2-b67b-758f5980f738" providerId="ADAL" clId="{8392F3E4-8B59-42D5-893D-971D1ECEEBDA}" dt="2022-10-23T19:37:57.536" v="696" actId="255"/>
          <ac:spMkLst>
            <pc:docMk/>
            <pc:sldMk cId="190885885" sldId="740"/>
            <ac:spMk id="2" creationId="{25E1C98F-5E6B-4E55-1344-7441006BB29E}"/>
          </ac:spMkLst>
        </pc:spChg>
        <pc:spChg chg="mod">
          <ac:chgData name="Radka Krivankova" userId="53e711d4-6fe3-44a2-b67b-758f5980f738" providerId="ADAL" clId="{8392F3E4-8B59-42D5-893D-971D1ECEEBDA}" dt="2022-10-23T20:18:53.511" v="1107" actId="207"/>
          <ac:spMkLst>
            <pc:docMk/>
            <pc:sldMk cId="190885885" sldId="740"/>
            <ac:spMk id="3" creationId="{3FC21E85-17BC-654F-16F7-9B6BBDDA56A6}"/>
          </ac:spMkLst>
        </pc:spChg>
      </pc:sldChg>
      <pc:sldChg chg="new del">
        <pc:chgData name="Radka Krivankova" userId="53e711d4-6fe3-44a2-b67b-758f5980f738" providerId="ADAL" clId="{8392F3E4-8B59-42D5-893D-971D1ECEEBDA}" dt="2022-10-23T19:36:58.017" v="681" actId="680"/>
        <pc:sldMkLst>
          <pc:docMk/>
          <pc:sldMk cId="2976265034" sldId="740"/>
        </pc:sldMkLst>
      </pc:sldChg>
      <pc:sldChg chg="modSp new mod">
        <pc:chgData name="Radka Krivankova" userId="53e711d4-6fe3-44a2-b67b-758f5980f738" providerId="ADAL" clId="{8392F3E4-8B59-42D5-893D-971D1ECEEBDA}" dt="2022-10-23T20:18:47.602" v="1106" actId="207"/>
        <pc:sldMkLst>
          <pc:docMk/>
          <pc:sldMk cId="373501548" sldId="741"/>
        </pc:sldMkLst>
        <pc:spChg chg="mod">
          <ac:chgData name="Radka Krivankova" userId="53e711d4-6fe3-44a2-b67b-758f5980f738" providerId="ADAL" clId="{8392F3E4-8B59-42D5-893D-971D1ECEEBDA}" dt="2022-10-23T19:42:00.717" v="725" actId="255"/>
          <ac:spMkLst>
            <pc:docMk/>
            <pc:sldMk cId="373501548" sldId="741"/>
            <ac:spMk id="2" creationId="{8A3BBD48-BBC2-1A9C-76CC-5BDFB9A9660B}"/>
          </ac:spMkLst>
        </pc:spChg>
        <pc:spChg chg="mod">
          <ac:chgData name="Radka Krivankova" userId="53e711d4-6fe3-44a2-b67b-758f5980f738" providerId="ADAL" clId="{8392F3E4-8B59-42D5-893D-971D1ECEEBDA}" dt="2022-10-23T20:18:47.602" v="1106" actId="207"/>
          <ac:spMkLst>
            <pc:docMk/>
            <pc:sldMk cId="373501548" sldId="741"/>
            <ac:spMk id="3" creationId="{2A929D2A-128C-D5FC-1BC3-A54B7174EB23}"/>
          </ac:spMkLst>
        </pc:spChg>
      </pc:sldChg>
      <pc:sldChg chg="addSp delSp modSp new mod">
        <pc:chgData name="Radka Krivankova" userId="53e711d4-6fe3-44a2-b67b-758f5980f738" providerId="ADAL" clId="{8392F3E4-8B59-42D5-893D-971D1ECEEBDA}" dt="2022-10-23T19:45:33.138" v="740" actId="1076"/>
        <pc:sldMkLst>
          <pc:docMk/>
          <pc:sldMk cId="2922098615" sldId="742"/>
        </pc:sldMkLst>
        <pc:spChg chg="del">
          <ac:chgData name="Radka Krivankova" userId="53e711d4-6fe3-44a2-b67b-758f5980f738" providerId="ADAL" clId="{8392F3E4-8B59-42D5-893D-971D1ECEEBDA}" dt="2022-10-23T19:45:05.208" v="736" actId="478"/>
          <ac:spMkLst>
            <pc:docMk/>
            <pc:sldMk cId="2922098615" sldId="742"/>
            <ac:spMk id="2" creationId="{45090566-451E-F875-A9B5-C8685D6C19E1}"/>
          </ac:spMkLst>
        </pc:spChg>
        <pc:spChg chg="del">
          <ac:chgData name="Radka Krivankova" userId="53e711d4-6fe3-44a2-b67b-758f5980f738" providerId="ADAL" clId="{8392F3E4-8B59-42D5-893D-971D1ECEEBDA}" dt="2022-10-23T19:45:07.017" v="737" actId="478"/>
          <ac:spMkLst>
            <pc:docMk/>
            <pc:sldMk cId="2922098615" sldId="742"/>
            <ac:spMk id="3" creationId="{56C86E93-3220-9F45-7010-5FB560F5FCE5}"/>
          </ac:spMkLst>
        </pc:spChg>
        <pc:picChg chg="add mod">
          <ac:chgData name="Radka Krivankova" userId="53e711d4-6fe3-44a2-b67b-758f5980f738" providerId="ADAL" clId="{8392F3E4-8B59-42D5-893D-971D1ECEEBDA}" dt="2022-10-23T19:45:33.138" v="740" actId="1076"/>
          <ac:picMkLst>
            <pc:docMk/>
            <pc:sldMk cId="2922098615" sldId="742"/>
            <ac:picMk id="5" creationId="{BD97ED43-BF47-74C3-59FA-A1CF564D3DF1}"/>
          </ac:picMkLst>
        </pc:picChg>
      </pc:sldChg>
      <pc:sldChg chg="addSp delSp modSp new mod">
        <pc:chgData name="Radka Krivankova" userId="53e711d4-6fe3-44a2-b67b-758f5980f738" providerId="ADAL" clId="{8392F3E4-8B59-42D5-893D-971D1ECEEBDA}" dt="2022-10-23T19:48:37.874" v="778" actId="255"/>
        <pc:sldMkLst>
          <pc:docMk/>
          <pc:sldMk cId="2413130720" sldId="743"/>
        </pc:sldMkLst>
        <pc:spChg chg="mod">
          <ac:chgData name="Radka Krivankova" userId="53e711d4-6fe3-44a2-b67b-758f5980f738" providerId="ADAL" clId="{8392F3E4-8B59-42D5-893D-971D1ECEEBDA}" dt="2022-10-23T19:48:37.874" v="778" actId="255"/>
          <ac:spMkLst>
            <pc:docMk/>
            <pc:sldMk cId="2413130720" sldId="743"/>
            <ac:spMk id="2" creationId="{579EA8EB-89DB-AF0E-80B7-AAE6FAD79263}"/>
          </ac:spMkLst>
        </pc:spChg>
        <pc:spChg chg="del">
          <ac:chgData name="Radka Krivankova" userId="53e711d4-6fe3-44a2-b67b-758f5980f738" providerId="ADAL" clId="{8392F3E4-8B59-42D5-893D-971D1ECEEBDA}" dt="2022-10-23T19:46:39.162" v="742" actId="22"/>
          <ac:spMkLst>
            <pc:docMk/>
            <pc:sldMk cId="2413130720" sldId="743"/>
            <ac:spMk id="3" creationId="{90E44F77-7373-22E5-51B6-2A00634C2E23}"/>
          </ac:spMkLst>
        </pc:spChg>
        <pc:spChg chg="del">
          <ac:chgData name="Radka Krivankova" userId="53e711d4-6fe3-44a2-b67b-758f5980f738" providerId="ADAL" clId="{8392F3E4-8B59-42D5-893D-971D1ECEEBDA}" dt="2022-10-23T19:47:10.362" v="744" actId="22"/>
          <ac:spMkLst>
            <pc:docMk/>
            <pc:sldMk cId="2413130720" sldId="743"/>
            <ac:spMk id="4" creationId="{1FD5B100-F5D7-8524-7B33-DC5AA8D5100A}"/>
          </ac:spMkLst>
        </pc:spChg>
        <pc:picChg chg="add mod ord">
          <ac:chgData name="Radka Krivankova" userId="53e711d4-6fe3-44a2-b67b-758f5980f738" providerId="ADAL" clId="{8392F3E4-8B59-42D5-893D-971D1ECEEBDA}" dt="2022-10-23T19:47:18.237" v="747" actId="1076"/>
          <ac:picMkLst>
            <pc:docMk/>
            <pc:sldMk cId="2413130720" sldId="743"/>
            <ac:picMk id="6" creationId="{01B4C36E-80CE-B1DA-F61F-52795CCF2F0A}"/>
          </ac:picMkLst>
        </pc:picChg>
        <pc:picChg chg="add mod ord">
          <ac:chgData name="Radka Krivankova" userId="53e711d4-6fe3-44a2-b67b-758f5980f738" providerId="ADAL" clId="{8392F3E4-8B59-42D5-893D-971D1ECEEBDA}" dt="2022-10-23T19:47:33.439" v="751" actId="14100"/>
          <ac:picMkLst>
            <pc:docMk/>
            <pc:sldMk cId="2413130720" sldId="743"/>
            <ac:picMk id="8" creationId="{C1D2921B-5019-4E57-C016-203D56B6AC11}"/>
          </ac:picMkLst>
        </pc:picChg>
      </pc:sldChg>
      <pc:sldChg chg="addSp modSp new mod">
        <pc:chgData name="Radka Krivankova" userId="53e711d4-6fe3-44a2-b67b-758f5980f738" providerId="ADAL" clId="{8392F3E4-8B59-42D5-893D-971D1ECEEBDA}" dt="2022-10-23T19:49:41.665" v="785" actId="14100"/>
        <pc:sldMkLst>
          <pc:docMk/>
          <pc:sldMk cId="162335092" sldId="744"/>
        </pc:sldMkLst>
        <pc:picChg chg="add mod">
          <ac:chgData name="Radka Krivankova" userId="53e711d4-6fe3-44a2-b67b-758f5980f738" providerId="ADAL" clId="{8392F3E4-8B59-42D5-893D-971D1ECEEBDA}" dt="2022-10-23T19:49:41.665" v="785" actId="14100"/>
          <ac:picMkLst>
            <pc:docMk/>
            <pc:sldMk cId="162335092" sldId="744"/>
            <ac:picMk id="3" creationId="{E41438A4-86AF-6DBB-E4DD-AEB2491C08CB}"/>
          </ac:picMkLst>
        </pc:picChg>
      </pc:sldChg>
      <pc:sldChg chg="new del">
        <pc:chgData name="Radka Krivankova" userId="53e711d4-6fe3-44a2-b67b-758f5980f738" providerId="ADAL" clId="{8392F3E4-8B59-42D5-893D-971D1ECEEBDA}" dt="2022-10-23T19:56:40.037" v="898" actId="47"/>
        <pc:sldMkLst>
          <pc:docMk/>
          <pc:sldMk cId="2631401040" sldId="745"/>
        </pc:sldMkLst>
      </pc:sldChg>
      <pc:sldChg chg="modSp new mod">
        <pc:chgData name="Radka Krivankova" userId="53e711d4-6fe3-44a2-b67b-758f5980f738" providerId="ADAL" clId="{8392F3E4-8B59-42D5-893D-971D1ECEEBDA}" dt="2022-10-24T05:41:21.318" v="1652" actId="404"/>
        <pc:sldMkLst>
          <pc:docMk/>
          <pc:sldMk cId="2464574686" sldId="746"/>
        </pc:sldMkLst>
        <pc:spChg chg="mod">
          <ac:chgData name="Radka Krivankova" userId="53e711d4-6fe3-44a2-b67b-758f5980f738" providerId="ADAL" clId="{8392F3E4-8B59-42D5-893D-971D1ECEEBDA}" dt="2022-10-24T05:41:21.318" v="1652" actId="404"/>
          <ac:spMkLst>
            <pc:docMk/>
            <pc:sldMk cId="2464574686" sldId="746"/>
            <ac:spMk id="2" creationId="{C08F9B11-F13C-0AF8-B3AD-896C079DC668}"/>
          </ac:spMkLst>
        </pc:spChg>
      </pc:sldChg>
      <pc:sldChg chg="addSp modSp new mod">
        <pc:chgData name="Radka Krivankova" userId="53e711d4-6fe3-44a2-b67b-758f5980f738" providerId="ADAL" clId="{8392F3E4-8B59-42D5-893D-971D1ECEEBDA}" dt="2022-10-23T20:17:23.107" v="1104" actId="255"/>
        <pc:sldMkLst>
          <pc:docMk/>
          <pc:sldMk cId="3324672736" sldId="747"/>
        </pc:sldMkLst>
        <pc:spChg chg="mod">
          <ac:chgData name="Radka Krivankova" userId="53e711d4-6fe3-44a2-b67b-758f5980f738" providerId="ADAL" clId="{8392F3E4-8B59-42D5-893D-971D1ECEEBDA}" dt="2022-10-23T19:57:12.014" v="916" actId="20577"/>
          <ac:spMkLst>
            <pc:docMk/>
            <pc:sldMk cId="3324672736" sldId="747"/>
            <ac:spMk id="2" creationId="{ECB3505E-7F3B-AA39-CE61-9BC245A2FF29}"/>
          </ac:spMkLst>
        </pc:spChg>
        <pc:spChg chg="mod">
          <ac:chgData name="Radka Krivankova" userId="53e711d4-6fe3-44a2-b67b-758f5980f738" providerId="ADAL" clId="{8392F3E4-8B59-42D5-893D-971D1ECEEBDA}" dt="2022-10-23T20:17:23.107" v="1104" actId="255"/>
          <ac:spMkLst>
            <pc:docMk/>
            <pc:sldMk cId="3324672736" sldId="747"/>
            <ac:spMk id="3" creationId="{2FF5C19C-C008-EC78-3E0B-8F5B7CBA8F10}"/>
          </ac:spMkLst>
        </pc:spChg>
        <pc:picChg chg="add mod">
          <ac:chgData name="Radka Krivankova" userId="53e711d4-6fe3-44a2-b67b-758f5980f738" providerId="ADAL" clId="{8392F3E4-8B59-42D5-893D-971D1ECEEBDA}" dt="2022-10-23T19:58:52.932" v="930" actId="1076"/>
          <ac:picMkLst>
            <pc:docMk/>
            <pc:sldMk cId="3324672736" sldId="747"/>
            <ac:picMk id="5" creationId="{6FC1631B-4BD8-B6D9-D5C5-6B9A2FBC656B}"/>
          </ac:picMkLst>
        </pc:picChg>
      </pc:sldChg>
      <pc:sldChg chg="modSp new mod">
        <pc:chgData name="Radka Krivankova" userId="53e711d4-6fe3-44a2-b67b-758f5980f738" providerId="ADAL" clId="{8392F3E4-8B59-42D5-893D-971D1ECEEBDA}" dt="2022-10-23T20:18:24.939" v="1105" actId="12"/>
        <pc:sldMkLst>
          <pc:docMk/>
          <pc:sldMk cId="1932272564" sldId="748"/>
        </pc:sldMkLst>
        <pc:spChg chg="mod">
          <ac:chgData name="Radka Krivankova" userId="53e711d4-6fe3-44a2-b67b-758f5980f738" providerId="ADAL" clId="{8392F3E4-8B59-42D5-893D-971D1ECEEBDA}" dt="2022-10-23T20:01:51.872" v="939" actId="1076"/>
          <ac:spMkLst>
            <pc:docMk/>
            <pc:sldMk cId="1932272564" sldId="748"/>
            <ac:spMk id="2" creationId="{886F867D-EB0F-AA03-DF73-6BFE8ADB5F85}"/>
          </ac:spMkLst>
        </pc:spChg>
        <pc:spChg chg="mod">
          <ac:chgData name="Radka Krivankova" userId="53e711d4-6fe3-44a2-b67b-758f5980f738" providerId="ADAL" clId="{8392F3E4-8B59-42D5-893D-971D1ECEEBDA}" dt="2022-10-23T20:18:24.939" v="1105" actId="12"/>
          <ac:spMkLst>
            <pc:docMk/>
            <pc:sldMk cId="1932272564" sldId="748"/>
            <ac:spMk id="3" creationId="{B7C3136C-D413-18F8-8560-9F2EB6BF49C4}"/>
          </ac:spMkLst>
        </pc:spChg>
      </pc:sldChg>
      <pc:sldChg chg="modSp new mod">
        <pc:chgData name="Radka Krivankova" userId="53e711d4-6fe3-44a2-b67b-758f5980f738" providerId="ADAL" clId="{8392F3E4-8B59-42D5-893D-971D1ECEEBDA}" dt="2022-10-23T20:04:43.680" v="999" actId="27636"/>
        <pc:sldMkLst>
          <pc:docMk/>
          <pc:sldMk cId="2380092374" sldId="749"/>
        </pc:sldMkLst>
        <pc:spChg chg="mod">
          <ac:chgData name="Radka Krivankova" userId="53e711d4-6fe3-44a2-b67b-758f5980f738" providerId="ADAL" clId="{8392F3E4-8B59-42D5-893D-971D1ECEEBDA}" dt="2022-10-23T20:03:09.382" v="970" actId="1076"/>
          <ac:spMkLst>
            <pc:docMk/>
            <pc:sldMk cId="2380092374" sldId="749"/>
            <ac:spMk id="2" creationId="{0BF696C1-9504-8F55-E069-FE0F359384E8}"/>
          </ac:spMkLst>
        </pc:spChg>
        <pc:spChg chg="mod">
          <ac:chgData name="Radka Krivankova" userId="53e711d4-6fe3-44a2-b67b-758f5980f738" providerId="ADAL" clId="{8392F3E4-8B59-42D5-893D-971D1ECEEBDA}" dt="2022-10-23T20:04:43.680" v="999" actId="27636"/>
          <ac:spMkLst>
            <pc:docMk/>
            <pc:sldMk cId="2380092374" sldId="749"/>
            <ac:spMk id="3" creationId="{1F388A8F-4BEB-DDD4-E514-DD4FA166AED1}"/>
          </ac:spMkLst>
        </pc:spChg>
      </pc:sldChg>
      <pc:sldChg chg="addSp delSp modSp new mod">
        <pc:chgData name="Radka Krivankova" userId="53e711d4-6fe3-44a2-b67b-758f5980f738" providerId="ADAL" clId="{8392F3E4-8B59-42D5-893D-971D1ECEEBDA}" dt="2022-10-23T20:33:09.839" v="1491" actId="478"/>
        <pc:sldMkLst>
          <pc:docMk/>
          <pc:sldMk cId="670689360" sldId="750"/>
        </pc:sldMkLst>
        <pc:spChg chg="mod">
          <ac:chgData name="Radka Krivankova" userId="53e711d4-6fe3-44a2-b67b-758f5980f738" providerId="ADAL" clId="{8392F3E4-8B59-42D5-893D-971D1ECEEBDA}" dt="2022-10-23T20:32:01.093" v="1483" actId="404"/>
          <ac:spMkLst>
            <pc:docMk/>
            <pc:sldMk cId="670689360" sldId="750"/>
            <ac:spMk id="2" creationId="{CE17347C-952F-6064-B010-7C5317FA2F4F}"/>
          </ac:spMkLst>
        </pc:spChg>
        <pc:picChg chg="add del mod">
          <ac:chgData name="Radka Krivankova" userId="53e711d4-6fe3-44a2-b67b-758f5980f738" providerId="ADAL" clId="{8392F3E4-8B59-42D5-893D-971D1ECEEBDA}" dt="2022-10-23T20:33:09.839" v="1491" actId="478"/>
          <ac:picMkLst>
            <pc:docMk/>
            <pc:sldMk cId="670689360" sldId="750"/>
            <ac:picMk id="4" creationId="{544B30A9-365C-5133-46C8-0F8B6ECF56C0}"/>
          </ac:picMkLst>
        </pc:picChg>
      </pc:sldChg>
      <pc:sldChg chg="new del">
        <pc:chgData name="Radka Krivankova" userId="53e711d4-6fe3-44a2-b67b-758f5980f738" providerId="ADAL" clId="{8392F3E4-8B59-42D5-893D-971D1ECEEBDA}" dt="2022-10-23T20:07:19.493" v="1001" actId="47"/>
        <pc:sldMkLst>
          <pc:docMk/>
          <pc:sldMk cId="3382614334" sldId="750"/>
        </pc:sldMkLst>
      </pc:sldChg>
      <pc:sldChg chg="modSp new mod">
        <pc:chgData name="Radka Krivankova" userId="53e711d4-6fe3-44a2-b67b-758f5980f738" providerId="ADAL" clId="{8392F3E4-8B59-42D5-893D-971D1ECEEBDA}" dt="2022-10-23T20:37:21.737" v="1517" actId="207"/>
        <pc:sldMkLst>
          <pc:docMk/>
          <pc:sldMk cId="1379981185" sldId="751"/>
        </pc:sldMkLst>
        <pc:spChg chg="mod">
          <ac:chgData name="Radka Krivankova" userId="53e711d4-6fe3-44a2-b67b-758f5980f738" providerId="ADAL" clId="{8392F3E4-8B59-42D5-893D-971D1ECEEBDA}" dt="2022-10-23T20:37:21.737" v="1517" actId="207"/>
          <ac:spMkLst>
            <pc:docMk/>
            <pc:sldMk cId="1379981185" sldId="751"/>
            <ac:spMk id="2" creationId="{424F034E-0ADF-3A68-D126-36AE14DC4A5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F5A1A9B-F579-4FFB-9EB7-BA2FA8F18659}" type="datetimeFigureOut">
              <a:rPr lang="en-GB" smtClean="0"/>
              <a:t>23/10/2022</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E5AFF61-3EC2-45E6-BF29-7CEB43CB72A9}" type="slidenum">
              <a:rPr lang="en-GB" smtClean="0"/>
              <a:t>‹#›</a:t>
            </a:fld>
            <a:endParaRPr lang="en-GB"/>
          </a:p>
        </p:txBody>
      </p:sp>
    </p:spTree>
    <p:extLst>
      <p:ext uri="{BB962C8B-B14F-4D97-AF65-F5344CB8AC3E}">
        <p14:creationId xmlns:p14="http://schemas.microsoft.com/office/powerpoint/2010/main" val="2077477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4547B-F265-654C-BA61-E8311CB811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4838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V roce 2019 jsme spustili Emerald Open Research, první otevřenou výzkumnou platformu v sociálních vědách. Emerald Open Research je inovativní publikační řešení, které nabízí autorům novou, otevřenější cestu k publikaci. Platforma přijímá tradiční i netradiční typy článků, od případových studií po plakáty a diapozitivy. Proces vzájemného hodnocení probíhá po zveřejnění, což znamená, že výzkum je publikován rychle Jakmile je výzkum publikován, autor vybere své vlastní recenzenty, aby zajistil, že ti správní odborníci v oboru poskytnou zpětnou vazbu a rady k práci. Proces recenzování je otevřený, což znamená, že můžete vidět, kdo jsou recenzenti, a také si přečíst jejich recenze Existuje plná verze, takže jako uživatel si můžete prohlédnout původní verzi a následné verze po procesu kontroly.</a:t>
            </a:r>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4547B-F265-654C-BA61-E8311CB811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8913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Existuje mnoho dobrých důvodů, proč poskytnout čtenářům vašeho článku přístup k datům, která jsou základem vašich zjištění. Sdílení dat přináší řadu výhod, a proto autory vyzýváme, aby tak činili. Sdílení dat může: Umožněte reprodukci výzkumu Omezte duplicitu shromažďování a zpracování dat Pomoci novému výzkumu Zvýšit důvěryhodnost nálezů Pokud se rozhodnete je sdílet, prvním krokem je vybrat vhodné úložiště výzkumných dat, kam je můžete nahrát. Může to být platforma provozovaná vaší vlastní institucí, nebo to může být platforma třetí strany, jako je Figshare. Repozitáře vám poskytnou citovatelný DOI (digitální identifikátor objektu), který by měl být součástí vašeho příspěvku.</a:t>
            </a:r>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4547B-F265-654C-BA61-E8311CB811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751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thinking about your own research projects… </a:t>
            </a:r>
          </a:p>
          <a:p>
            <a:r>
              <a:rPr lang="en-GB" dirty="0"/>
              <a:t>Go through each question</a:t>
            </a:r>
          </a:p>
          <a:p>
            <a:endParaRPr lang="en-GB" dirty="0"/>
          </a:p>
          <a:p>
            <a:r>
              <a:rPr lang="en-GB" dirty="0"/>
              <a:t>Reflective questions:</a:t>
            </a:r>
          </a:p>
          <a:p>
            <a:pPr marL="285750" indent="-285750">
              <a:buFont typeface="Arial" panose="020B0604020202020204" pitchFamily="34" charset="0"/>
              <a:buChar char="•"/>
            </a:pPr>
            <a:r>
              <a:rPr lang="en-GB" sz="1200" b="0" dirty="0">
                <a:latin typeface="Georgia" panose="02040502050405020303" pitchFamily="18" charset="0"/>
                <a:cs typeface="Helvetica"/>
              </a:rPr>
              <a:t>How do you want this research to make a difference?</a:t>
            </a:r>
          </a:p>
          <a:p>
            <a:pPr marL="285750" indent="-285750">
              <a:buFont typeface="Arial" panose="020B0604020202020204" pitchFamily="34" charset="0"/>
              <a:buChar char="•"/>
            </a:pPr>
            <a:r>
              <a:rPr lang="en-GB" sz="1200" b="0" dirty="0">
                <a:latin typeface="Georgia" panose="02040502050405020303" pitchFamily="18" charset="0"/>
                <a:cs typeface="Helvetica"/>
              </a:rPr>
              <a:t>What matters to people who might use yours or your colleagues’ research?</a:t>
            </a:r>
          </a:p>
          <a:p>
            <a:pPr marL="285750" indent="-285750">
              <a:buFont typeface="Arial" panose="020B0604020202020204" pitchFamily="34" charset="0"/>
              <a:buChar char="•"/>
            </a:pPr>
            <a:r>
              <a:rPr lang="en-GB" sz="1200" b="0" dirty="0">
                <a:latin typeface="Georgia" panose="02040502050405020303" pitchFamily="18" charset="0"/>
                <a:cs typeface="Helvetica"/>
              </a:rPr>
              <a:t>What can </a:t>
            </a:r>
            <a:r>
              <a:rPr lang="en-GB" sz="1200" b="0" i="1" dirty="0">
                <a:latin typeface="Georgia" panose="02040502050405020303" pitchFamily="18" charset="0"/>
                <a:cs typeface="Helvetica"/>
              </a:rPr>
              <a:t>you</a:t>
            </a:r>
            <a:r>
              <a:rPr lang="en-GB" sz="1200" b="0" dirty="0">
                <a:latin typeface="Georgia" panose="02040502050405020303" pitchFamily="18" charset="0"/>
                <a:cs typeface="Helvetica"/>
              </a:rPr>
              <a:t> do to help research create this change?</a:t>
            </a:r>
          </a:p>
          <a:p>
            <a:pPr marL="285750" indent="-285750">
              <a:buFont typeface="Arial" panose="020B0604020202020204" pitchFamily="34" charset="0"/>
              <a:buChar char="•"/>
            </a:pPr>
            <a:r>
              <a:rPr lang="en-GB" sz="1200" b="0" dirty="0">
                <a:latin typeface="Georgia" panose="02040502050405020303" pitchFamily="18" charset="0"/>
                <a:cs typeface="Helvetica"/>
              </a:rPr>
              <a:t>Where can you go for help/support?</a:t>
            </a:r>
          </a:p>
          <a:p>
            <a:pPr marL="285750" indent="-285750">
              <a:buFont typeface="Arial" panose="020B0604020202020204" pitchFamily="34" charset="0"/>
              <a:buChar char="•"/>
            </a:pPr>
            <a:r>
              <a:rPr lang="en-GB" sz="1200" b="0" dirty="0">
                <a:latin typeface="Georgia" panose="02040502050405020303" pitchFamily="18" charset="0"/>
                <a:cs typeface="Helvetica"/>
              </a:rPr>
              <a:t>What do you need to do to build your impact literacy and professional skills? </a:t>
            </a:r>
            <a:endParaRPr lang="en-GB" sz="1200" b="0" dirty="0">
              <a:latin typeface="Georgia" panose="02040502050405020303" pitchFamily="18" charset="0"/>
            </a:endParaRPr>
          </a:p>
          <a:p>
            <a:endParaRPr lang="en-GB" dirty="0"/>
          </a:p>
        </p:txBody>
      </p:sp>
      <p:sp>
        <p:nvSpPr>
          <p:cNvPr id="4" name="Slide Number Placeholder 3"/>
          <p:cNvSpPr>
            <a:spLocks noGrp="1"/>
          </p:cNvSpPr>
          <p:nvPr>
            <p:ph type="sldNum" sz="quarter" idx="5"/>
          </p:nvPr>
        </p:nvSpPr>
        <p:spPr/>
        <p:txBody>
          <a:bodyPr/>
          <a:lstStyle/>
          <a:p>
            <a:fld id="{AE5AFF61-3EC2-45E6-BF29-7CEB43CB72A9}" type="slidenum">
              <a:rPr lang="en-GB" smtClean="0"/>
              <a:t>14</a:t>
            </a:fld>
            <a:endParaRPr lang="en-GB"/>
          </a:p>
        </p:txBody>
      </p:sp>
    </p:spTree>
    <p:extLst>
      <p:ext uri="{BB962C8B-B14F-4D97-AF65-F5344CB8AC3E}">
        <p14:creationId xmlns:p14="http://schemas.microsoft.com/office/powerpoint/2010/main" val="804301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4547B-F265-654C-BA61-E8311CB811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129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Jsme nadšení z toho, abychom našim autorům zajistili dopad na skutečný svět způsobem, který nejlépe vyhovuje jejich potřebám. Již více než 50 let je prosazování svěžího myšlení jádrem podnikání Emerald. Naším cílem je pomáhat akademickým pracovníkům nebo lidem v praxi spolupracovat na pozitivní změně v reálném světě. Emerald byl vytvořen skupinou akademiků z University of Bradford School of Management, kteří byli nespokojeni s nedostatkem publikací, které publikovaly výzkum v oblasti managementu a praktickým dopadem. Podnikání začalo akvizicí Management Decision za pouhou 1 £. Nyní je to jeden z nejstarších a nejdéle fungujících vědeckých časopisů o managementu. Od té doby jsme se rozrostli a nyní vydáváme více než 350 časopisů, více než 3 000 knih, více než 2 000 výukových případů a více než 20 000 odborných instruktáží. Zavázali jsme se k otevřenému výzkumu a usnadňování flexibilních cest pro autory, aby uspokojili jejich potřeby. Nabízíme cesty s otevřeným přístupem ke všem našim časopisům a knihám a v roce 2019 jsme spustili Emerald Open Research, publikační platformu, která autorům nabízí plně otevřenou možnost s otevřeným vzájemným hodnocením a politikou otevřených dat. V roce 2019 jsme podepsali DORA, která je přirozeným rozšířením našeho závazku prosazovat pozitivní změny. Hlavním cílem DORA je, že metriky založené na časopisech jsou často zneužívány a špatně aplikovány ve výzkumu a hodnocení výzkumníků. Věříme, že výzkum, který má dopad na skutečný svět, přesahuje počet citací a přináší rozdíl. Proto jsme spustili náš manifest dopadu a nyní nabízíme zdroje a sady nástrojů, které výzkumníkům pomohou vyprávět příběh jejich práce.</a:t>
            </a:r>
          </a:p>
          <a:p>
            <a:endParaRPr lang="cs-CZ" sz="1200" kern="1200" dirty="0">
              <a:solidFill>
                <a:schemeClr val="tx1"/>
              </a:solidFill>
              <a:effectLst/>
              <a:latin typeface="+mn-lt"/>
              <a:ea typeface="+mn-ea"/>
              <a:cs typeface="+mn-cs"/>
            </a:endParaRPr>
          </a:p>
          <a:p>
            <a:r>
              <a:rPr lang="cs-CZ" dirty="0"/>
              <a:t>Emerald se specializuje na oblasti managementu a společenských věd a již více než 50 let poskytuje obsah časopisů zaměřený na výzkum vedený posláním. Naším cílem je přinést skutečný dopad a poskytnout výzkum, který lze uvést do praxe a ovlivnit změny. Jsme odhodláni publikovat vysoce kvalitní výzkum vedený posláním, který inspiruje pozitivní změny ve společnosti a řeší problémy skutečného světa; toho dosahujeme sladěním našeho publikovaného obsahu s SDG OSN a také s našimi 4 klíčovými cíli odpovědného řízení, spravedlivější společnosti, zdravějšího života a kvalitního vzdělání pro všechny. Emeraldovo přesvědčení, že výzkum by měl podnítit debatu, generovat nápady a generovat změny, bylo uznáno v roce 2020, když jsme vyhráli cenu IPG za „Vydavatele roku“</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4547B-F265-654C-BA61-E8311CB811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0384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Access entitlements will not be affected by the transition to the new platform </a:t>
            </a:r>
          </a:p>
          <a:p>
            <a:pPr marL="171450" indent="-171450">
              <a:buFont typeface="Arial" panose="020B0604020202020204" pitchFamily="34" charset="0"/>
              <a:buChar char="•"/>
            </a:pPr>
            <a:r>
              <a:rPr lang="en-GB" dirty="0"/>
              <a:t>All journal, book and case studies content was loaded successfully onto the new platform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4547B-F265-654C-BA61-E8311CB811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259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lnSpc>
                <a:spcPct val="100000"/>
              </a:lnSpc>
              <a:buFont typeface="Arial" panose="020B0604020202020204" pitchFamily="34" charset="0"/>
              <a:buChar char="•"/>
            </a:pPr>
            <a:r>
              <a:rPr lang="cs-CZ" dirty="0"/>
              <a:t>Publikování výzkumu prostřednictvím časopisů je staré 350 let. Inovovali jsme v této době dostatečně? V posledních letech byl podnětem k publikaci na podporu hodnocení výzkumu prostřednictvím opatření, jako je impakt faktor a citace Ale časy se mění Ekosystém je stále otevřenější – všichni aktéři v rámci hodnotového řetězce se musí přizpůsobit Ne všechny věci jsou stejné – existují výzvy týkající se globální spravedlnosti, tempa a financování V souvislosti s pobídkami jsou také neustálé problémy – zčásti to znamená změnu vnímání, že publikování v časopisech s vysokým dopadem je jedinou metrikou, která se počítá. Spotřebitelé výzkumu a jejich potřeby se také mění – musíme nabídnout větší flexibilitu, výběr a personalizaci Potřebujeme modernizovat přístup k odborné komunikaci pro digitální věk</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4547B-F265-654C-BA61-E8311CB811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1109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lnSpc>
                <a:spcPct val="100000"/>
              </a:lnSpc>
              <a:buFont typeface="Arial" panose="020B0604020202020204" pitchFamily="34" charset="0"/>
              <a:buChar char="•"/>
            </a:pPr>
            <a:r>
              <a:rPr lang="cs-CZ" dirty="0"/>
              <a:t>Po celá desetiletí je „dopad“ synonymem „faktoru dopadu“ To je ukazatel akademického vlivu, jeden z měřítek kvality výzkumu a hodnoty výzkumu; má to své výhody i nevýhody Týká se také pouze výstupů z časopisů, nikoli jiných výzkumných aktiv Investoři, výzkumníci a instituce nyní začínají uvažovat jinak Investoři hledají skutečnou návratnost investic – jaký prokazatelný přínos má výzkum, který financují, v reálném světě? Co se v důsledku toho změní? Toto hnutí se celosvětově nachází v různých fázích, ale získává na síle Výzkum musí znamenat víc než jen citace, musí podporovat úsilí při řešení problémů skutečného světa, jak jsme viděli při vývoji hodnoticích metrik kolem cílů udržitelného rozvoje OSN a tlaku na zvážení občanské odpovědnosti v rámci mnoha strategií a závazků vysokých škol.</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4547B-F265-654C-BA61-E8311CB811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8822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2000" dirty="0"/>
              <a:t>Je důležité přemýšlet o tom, kdo bude mít z výzkumu nakonec prospěch, co se změní a jak. Abychom prolomili zeď, musí být zainteresované strany (nebo příjemci) zapojeny od začátku a později o tom bude více. Myslím, že zde stojí za to uznat „akademický dopad“, pro případ, že by někdo křičel na obrazovku a říkal, že ne všechny výzkumy mohou mít dopad na skutečný svět. Například UKRI uvádí, že akademický dopad je prokazatelný přínos vynikajícího sociálního a ekonomického výzkumu k posunu chápání a prosazování vědeckých metod, teorie a aplikací napříč obory i v rámci nich. Je však důležité poznamenat, že všechny tyto věci pod záštitou akademického dopadu mohou dále přispívat ke společenskému dopadu.</a:t>
            </a:r>
            <a:endParaRPr lang="en-GB" sz="14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19943-79D6-409D-A649-BEADBD6BA5C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761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742950"/>
            <a:ext cx="6604000" cy="3714750"/>
          </a:xfrm>
        </p:spPr>
      </p:sp>
      <p:sp>
        <p:nvSpPr>
          <p:cNvPr id="3" name="Notes Placeholder 2"/>
          <p:cNvSpPr>
            <a:spLocks noGrp="1"/>
          </p:cNvSpPr>
          <p:nvPr>
            <p:ph type="body" idx="1"/>
          </p:nvPr>
        </p:nvSpPr>
        <p:spPr/>
        <p:txBody>
          <a:bodyPr/>
          <a:lstStyle/>
          <a:p>
            <a:r>
              <a:rPr lang="cs-CZ" dirty="0"/>
              <a:t>Dopad je více než jen naše výstupy a výsledky. Má-li výzkum přispět ke společenské změně, musíme koncovým uživatelům poskytnout způsoby, jak získat a využít získané znalosti. Činnosti, jako je psaní akademických prací, mluvení o výzkumu v médiích a přijímání uznání od jiných akademiků, jsou nesmírně cenné, ale samy o sobě nemají žádný dopad. Jediným nejvíce určujícím rysem dopadu je změna nebo přínos, který z tohoto výzkumu vyplývá. Může být snadné spojit dopad s pozorností nebo zapojením, ale oslovujete ty správné lidi? A víme, že dopad znamená víc než jen metriky publikování nebo retweety. Jaké jsou tedy činnosti, výstupy a výsledky, které přispívají k dopadu na skutečný svět? Příkladem mohou být některé z výše uvedených: Komercializace – Komercializace je jednou z velmi účinných cest k přenosu nebo výměně znalostí. Je to hmatatelný způsob, jak přeměnit výzkumné objevy na produkty nebo služby, které mohou následně ovlivnit mnohem hlubší a dalekosáhlejší pozitivní změny, než jaké by výzkumníci mohli dosáhnout sami.* Zapojení relevantních zúčastněných stran – rozvoj vašeho výzkumu spolu s těmi, které by ovlivnil, zapojení komunity a spoluvytváření by pomohlo dosáhnout skutečného společenského dopadu. Zapojení lidí do výzkumu je efektivní způsob, jak je zapojit do práce a zvýšit šance na uplatnění výsledků a učení.** Při chápání dopadu je toho hodně, co je třeba zvážit, jak se tedy na dopad dívat holisticky?...</a:t>
            </a:r>
            <a:endParaRPr lang="en-GB" dirty="0"/>
          </a:p>
          <a:p>
            <a:endParaRPr lang="en-GB" dirty="0"/>
          </a:p>
          <a:p>
            <a:r>
              <a:rPr lang="cs-CZ" dirty="0"/>
              <a:t>Mýtus 1: Dopad je něco velkého, co se stane na konci výzkumného projektu (nebo po něm). Oprava: Dopady jsou změny mimo akademickou sféru, které vyplývají z výzkumu. Mohou nastat v průběhu výzkumu, bezprostředně po něm nebo mnohem déle. Neexistuje žádné časové rozmezí ani velikost dopadu. Mýtus 2: Vliv má pouze aplikovaný výzkum Oprava: Jakýkoli typ výzkumu může mít dopad. Aplikovaný výzkum může mít přímější spojení s „reálným světem“, ale jiné formy výzkumu mohou mít dopad a také to vedou. Stejně tak ne každý výzkum bude mít měřitelné neakademické přínosy. Mýtus 3: Výzkum cest dopadu je lineární Oprava: I když existuje mnoho příkladů, kdy se výzkum převádí přímo do praxe, není tomu tak vždy. Příležitosti se mohou objevit nebo ztratit, potřeby zúčastněných stran se mohou změnit a plánované efekty může být nutné přehodnotit. Výzkum může mít lineární nebo plynulejší cestu k dopadu.</a:t>
            </a:r>
            <a:endParaRPr lang="en-GB" dirty="0"/>
          </a:p>
        </p:txBody>
      </p:sp>
      <p:sp>
        <p:nvSpPr>
          <p:cNvPr id="4" name="Slide Number Placeholder 3"/>
          <p:cNvSpPr>
            <a:spLocks noGrp="1"/>
          </p:cNvSpPr>
          <p:nvPr>
            <p:ph type="sldNum" sz="quarter" idx="10"/>
          </p:nvPr>
        </p:nvSpPr>
        <p:spPr/>
        <p:txBody>
          <a:bodyPr/>
          <a:lstStyle/>
          <a:p>
            <a:pPr>
              <a:defRPr/>
            </a:pPr>
            <a:fld id="{9C7ED934-612A-4BBA-9FBC-E04373D22FCB}" type="slidenum">
              <a:rPr lang="en-US" smtClean="0"/>
              <a:pPr>
                <a:defRPr/>
              </a:pPr>
              <a:t>7</a:t>
            </a:fld>
            <a:endParaRPr lang="en-US"/>
          </a:p>
        </p:txBody>
      </p:sp>
    </p:spTree>
    <p:extLst>
      <p:ext uri="{BB962C8B-B14F-4D97-AF65-F5344CB8AC3E}">
        <p14:creationId xmlns:p14="http://schemas.microsoft.com/office/powerpoint/2010/main" val="3734578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p:txBody>
      </p:sp>
      <p:sp>
        <p:nvSpPr>
          <p:cNvPr id="4" name="Slide Number Placeholder 3"/>
          <p:cNvSpPr>
            <a:spLocks noGrp="1"/>
          </p:cNvSpPr>
          <p:nvPr>
            <p:ph type="sldNum" sz="quarter" idx="5"/>
          </p:nvPr>
        </p:nvSpPr>
        <p:spPr/>
        <p:txBody>
          <a:bodyPr/>
          <a:lstStyle/>
          <a:p>
            <a:fld id="{AE5AFF61-3EC2-45E6-BF29-7CEB43CB72A9}" type="slidenum">
              <a:rPr lang="en-GB" smtClean="0"/>
              <a:t>9</a:t>
            </a:fld>
            <a:endParaRPr lang="en-GB"/>
          </a:p>
        </p:txBody>
      </p:sp>
    </p:spTree>
    <p:extLst>
      <p:ext uri="{BB962C8B-B14F-4D97-AF65-F5344CB8AC3E}">
        <p14:creationId xmlns:p14="http://schemas.microsoft.com/office/powerpoint/2010/main" val="2392473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Emerald se zavázala k vývoji plně otevřeného programu a chceme našim autorům nabídnout celou řadu publikačních cest a služeb s otevřeným přístupem (OA), které pomohou autorům vybrat si tu správnou publikaci a poskytnout bezkonkurenční podporu a zdroje během celého procesu publikování. Chceme také zajistit co nejširší šíření tohoto výzkumu, aby bylo možné splnit tyto velké výzvy.</a:t>
            </a:r>
            <a:endParaRPr lang="en-GB" dirty="0"/>
          </a:p>
        </p:txBody>
      </p:sp>
      <p:sp>
        <p:nvSpPr>
          <p:cNvPr id="4" name="Slide Number Placeholder 3"/>
          <p:cNvSpPr>
            <a:spLocks noGrp="1"/>
          </p:cNvSpPr>
          <p:nvPr>
            <p:ph type="sldNum" sz="quarter" idx="5"/>
          </p:nvPr>
        </p:nvSpPr>
        <p:spPr/>
        <p:txBody>
          <a:bodyPr/>
          <a:lstStyle/>
          <a:p>
            <a:fld id="{AE5AFF61-3EC2-45E6-BF29-7CEB43CB72A9}" type="slidenum">
              <a:rPr lang="en-GB" smtClean="0"/>
              <a:t>10</a:t>
            </a:fld>
            <a:endParaRPr lang="en-GB"/>
          </a:p>
        </p:txBody>
      </p:sp>
    </p:spTree>
    <p:extLst>
      <p:ext uri="{BB962C8B-B14F-4D97-AF65-F5344CB8AC3E}">
        <p14:creationId xmlns:p14="http://schemas.microsoft.com/office/powerpoint/2010/main" val="309231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3FB1E-27DC-4642-9614-12EA17D8B0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21B7CC-1742-A748-A27C-7CEDFC9EF9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8092CC-253A-AB46-A6C7-DF47848B15BC}"/>
              </a:ext>
            </a:extLst>
          </p:cNvPr>
          <p:cNvSpPr>
            <a:spLocks noGrp="1"/>
          </p:cNvSpPr>
          <p:nvPr>
            <p:ph type="dt" sz="half" idx="10"/>
          </p:nvPr>
        </p:nvSpPr>
        <p:spPr/>
        <p:txBody>
          <a:bodyPr/>
          <a:lstStyle/>
          <a:p>
            <a:fld id="{3A35DCF1-535F-B640-82FC-30A92388BB20}" type="datetimeFigureOut">
              <a:rPr lang="en-US" smtClean="0"/>
              <a:t>10/23/2022</a:t>
            </a:fld>
            <a:endParaRPr lang="en-US"/>
          </a:p>
        </p:txBody>
      </p:sp>
      <p:sp>
        <p:nvSpPr>
          <p:cNvPr id="5" name="Footer Placeholder 4">
            <a:extLst>
              <a:ext uri="{FF2B5EF4-FFF2-40B4-BE49-F238E27FC236}">
                <a16:creationId xmlns:a16="http://schemas.microsoft.com/office/drawing/2014/main" id="{2B781609-3F71-5C46-989A-6195DD06C9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F3A0E1-5581-9643-9DA4-43D05C81F795}"/>
              </a:ext>
            </a:extLst>
          </p:cNvPr>
          <p:cNvSpPr>
            <a:spLocks noGrp="1"/>
          </p:cNvSpPr>
          <p:nvPr>
            <p:ph type="sldNum" sz="quarter" idx="12"/>
          </p:nvPr>
        </p:nvSpPr>
        <p:spPr/>
        <p:txBody>
          <a:bodyPr/>
          <a:lstStyle/>
          <a:p>
            <a:fld id="{AA1F2295-EAF6-204E-B952-E48BF672004D}" type="slidenum">
              <a:rPr lang="en-US" smtClean="0"/>
              <a:t>‹#›</a:t>
            </a:fld>
            <a:endParaRPr lang="en-US"/>
          </a:p>
        </p:txBody>
      </p:sp>
    </p:spTree>
    <p:extLst>
      <p:ext uri="{BB962C8B-B14F-4D97-AF65-F5344CB8AC3E}">
        <p14:creationId xmlns:p14="http://schemas.microsoft.com/office/powerpoint/2010/main" val="3169638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3B15D-67E7-DB4B-BBE6-0748F6DE25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4A50CB-2EDD-EC43-A353-17186A11381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2DA79F-0760-EB4A-B7A8-B2CAB58DF4DE}"/>
              </a:ext>
            </a:extLst>
          </p:cNvPr>
          <p:cNvSpPr>
            <a:spLocks noGrp="1"/>
          </p:cNvSpPr>
          <p:nvPr>
            <p:ph type="dt" sz="half" idx="10"/>
          </p:nvPr>
        </p:nvSpPr>
        <p:spPr/>
        <p:txBody>
          <a:bodyPr/>
          <a:lstStyle/>
          <a:p>
            <a:fld id="{3A35DCF1-535F-B640-82FC-30A92388BB20}" type="datetimeFigureOut">
              <a:rPr lang="en-US" smtClean="0"/>
              <a:t>10/23/2022</a:t>
            </a:fld>
            <a:endParaRPr lang="en-US"/>
          </a:p>
        </p:txBody>
      </p:sp>
      <p:sp>
        <p:nvSpPr>
          <p:cNvPr id="5" name="Footer Placeholder 4">
            <a:extLst>
              <a:ext uri="{FF2B5EF4-FFF2-40B4-BE49-F238E27FC236}">
                <a16:creationId xmlns:a16="http://schemas.microsoft.com/office/drawing/2014/main" id="{FAA6D0A9-D96C-4247-9A11-C6BB413FB9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717AC0-7484-C840-898D-B8A3097BB3C7}"/>
              </a:ext>
            </a:extLst>
          </p:cNvPr>
          <p:cNvSpPr>
            <a:spLocks noGrp="1"/>
          </p:cNvSpPr>
          <p:nvPr>
            <p:ph type="sldNum" sz="quarter" idx="12"/>
          </p:nvPr>
        </p:nvSpPr>
        <p:spPr/>
        <p:txBody>
          <a:bodyPr/>
          <a:lstStyle/>
          <a:p>
            <a:fld id="{AA1F2295-EAF6-204E-B952-E48BF672004D}" type="slidenum">
              <a:rPr lang="en-US" smtClean="0"/>
              <a:t>‹#›</a:t>
            </a:fld>
            <a:endParaRPr lang="en-US"/>
          </a:p>
        </p:txBody>
      </p:sp>
    </p:spTree>
    <p:extLst>
      <p:ext uri="{BB962C8B-B14F-4D97-AF65-F5344CB8AC3E}">
        <p14:creationId xmlns:p14="http://schemas.microsoft.com/office/powerpoint/2010/main" val="3648624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C9FF9B-9FC6-9047-9E6C-19686646B3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0991D0-82FD-2B41-BD4B-D829B5E4AB1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50969B-C780-7D44-B464-D216ED012E01}"/>
              </a:ext>
            </a:extLst>
          </p:cNvPr>
          <p:cNvSpPr>
            <a:spLocks noGrp="1"/>
          </p:cNvSpPr>
          <p:nvPr>
            <p:ph type="dt" sz="half" idx="10"/>
          </p:nvPr>
        </p:nvSpPr>
        <p:spPr/>
        <p:txBody>
          <a:bodyPr/>
          <a:lstStyle/>
          <a:p>
            <a:fld id="{3A35DCF1-535F-B640-82FC-30A92388BB20}" type="datetimeFigureOut">
              <a:rPr lang="en-US" smtClean="0"/>
              <a:t>10/23/2022</a:t>
            </a:fld>
            <a:endParaRPr lang="en-US"/>
          </a:p>
        </p:txBody>
      </p:sp>
      <p:sp>
        <p:nvSpPr>
          <p:cNvPr id="5" name="Footer Placeholder 4">
            <a:extLst>
              <a:ext uri="{FF2B5EF4-FFF2-40B4-BE49-F238E27FC236}">
                <a16:creationId xmlns:a16="http://schemas.microsoft.com/office/drawing/2014/main" id="{3BD0F90A-2D0B-CC45-A464-ABB3C7467B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66263A-D452-FE42-AA92-F236205192B5}"/>
              </a:ext>
            </a:extLst>
          </p:cNvPr>
          <p:cNvSpPr>
            <a:spLocks noGrp="1"/>
          </p:cNvSpPr>
          <p:nvPr>
            <p:ph type="sldNum" sz="quarter" idx="12"/>
          </p:nvPr>
        </p:nvSpPr>
        <p:spPr/>
        <p:txBody>
          <a:bodyPr/>
          <a:lstStyle/>
          <a:p>
            <a:fld id="{AA1F2295-EAF6-204E-B952-E48BF672004D}" type="slidenum">
              <a:rPr lang="en-US" smtClean="0"/>
              <a:t>‹#›</a:t>
            </a:fld>
            <a:endParaRPr lang="en-US"/>
          </a:p>
        </p:txBody>
      </p:sp>
    </p:spTree>
    <p:extLst>
      <p:ext uri="{BB962C8B-B14F-4D97-AF65-F5344CB8AC3E}">
        <p14:creationId xmlns:p14="http://schemas.microsoft.com/office/powerpoint/2010/main" val="3089093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3FB1E-27DC-4642-9614-12EA17D8B0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21B7CC-1742-A748-A27C-7CEDFC9EF9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8092CC-253A-AB46-A6C7-DF47848B15BC}"/>
              </a:ext>
            </a:extLst>
          </p:cNvPr>
          <p:cNvSpPr>
            <a:spLocks noGrp="1"/>
          </p:cNvSpPr>
          <p:nvPr>
            <p:ph type="dt" sz="half" idx="10"/>
          </p:nvPr>
        </p:nvSpPr>
        <p:spPr/>
        <p:txBody>
          <a:bodyPr/>
          <a:lstStyle/>
          <a:p>
            <a:fld id="{386421EB-64F7-4C4A-8214-60BD44A7000F}" type="datetimeFigureOut">
              <a:rPr lang="en-GB" smtClean="0"/>
              <a:t>23/10/2022</a:t>
            </a:fld>
            <a:endParaRPr lang="en-GB"/>
          </a:p>
        </p:txBody>
      </p:sp>
      <p:sp>
        <p:nvSpPr>
          <p:cNvPr id="5" name="Footer Placeholder 4">
            <a:extLst>
              <a:ext uri="{FF2B5EF4-FFF2-40B4-BE49-F238E27FC236}">
                <a16:creationId xmlns:a16="http://schemas.microsoft.com/office/drawing/2014/main" id="{2B781609-3F71-5C46-989A-6195DD06C9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F3A0E1-5581-9643-9DA4-43D05C81F795}"/>
              </a:ext>
            </a:extLst>
          </p:cNvPr>
          <p:cNvSpPr>
            <a:spLocks noGrp="1"/>
          </p:cNvSpPr>
          <p:nvPr>
            <p:ph type="sldNum" sz="quarter" idx="12"/>
          </p:nvPr>
        </p:nvSpPr>
        <p:spPr/>
        <p:txBody>
          <a:bodyPr/>
          <a:lstStyle/>
          <a:p>
            <a:fld id="{5C88F3B4-D26D-40D9-AD8A-79A39FED7462}" type="slidenum">
              <a:rPr lang="en-GB" smtClean="0"/>
              <a:t>‹#›</a:t>
            </a:fld>
            <a:endParaRPr lang="en-GB"/>
          </a:p>
        </p:txBody>
      </p:sp>
    </p:spTree>
    <p:extLst>
      <p:ext uri="{BB962C8B-B14F-4D97-AF65-F5344CB8AC3E}">
        <p14:creationId xmlns:p14="http://schemas.microsoft.com/office/powerpoint/2010/main" val="1313402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7B5D5-C3F1-F148-AF54-E563071BE728}"/>
              </a:ext>
            </a:extLst>
          </p:cNvPr>
          <p:cNvSpPr>
            <a:spLocks noGrp="1"/>
          </p:cNvSpPr>
          <p:nvPr>
            <p:ph type="title" hasCustomPrompt="1"/>
          </p:nvPr>
        </p:nvSpPr>
        <p:spPr/>
        <p:txBody>
          <a:bodyPr/>
          <a:lstStyle>
            <a:lvl1pPr>
              <a:defRPr/>
            </a:lvl1pPr>
          </a:lstStyle>
          <a:p>
            <a:r>
              <a:rPr lang="en-GB" sz="4400">
                <a:solidFill>
                  <a:srgbClr val="008080"/>
                </a:solidFill>
                <a:latin typeface="Georgia" panose="02040502050405020303" pitchFamily="18" charset="0"/>
              </a:rPr>
              <a:t>How to Get Started</a:t>
            </a:r>
            <a:endParaRPr lang="en-US"/>
          </a:p>
        </p:txBody>
      </p:sp>
      <p:sp>
        <p:nvSpPr>
          <p:cNvPr id="3" name="Content Placeholder 2">
            <a:extLst>
              <a:ext uri="{FF2B5EF4-FFF2-40B4-BE49-F238E27FC236}">
                <a16:creationId xmlns:a16="http://schemas.microsoft.com/office/drawing/2014/main" id="{D299FCC0-B3B1-1E4E-B6FA-110D0F98982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31FFD6-887F-2947-9303-F5DA5EC607DF}"/>
              </a:ext>
            </a:extLst>
          </p:cNvPr>
          <p:cNvSpPr>
            <a:spLocks noGrp="1"/>
          </p:cNvSpPr>
          <p:nvPr>
            <p:ph type="dt" sz="half" idx="10"/>
          </p:nvPr>
        </p:nvSpPr>
        <p:spPr/>
        <p:txBody>
          <a:bodyPr/>
          <a:lstStyle/>
          <a:p>
            <a:fld id="{386421EB-64F7-4C4A-8214-60BD44A7000F}" type="datetimeFigureOut">
              <a:rPr lang="en-GB" smtClean="0"/>
              <a:t>23/10/2022</a:t>
            </a:fld>
            <a:endParaRPr lang="en-GB"/>
          </a:p>
        </p:txBody>
      </p:sp>
      <p:sp>
        <p:nvSpPr>
          <p:cNvPr id="5" name="Footer Placeholder 4">
            <a:extLst>
              <a:ext uri="{FF2B5EF4-FFF2-40B4-BE49-F238E27FC236}">
                <a16:creationId xmlns:a16="http://schemas.microsoft.com/office/drawing/2014/main" id="{ADDDBB93-2BDD-F143-AD58-942BB39BAD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93E6B7-E81A-B44A-8F61-E83A3A9B9915}"/>
              </a:ext>
            </a:extLst>
          </p:cNvPr>
          <p:cNvSpPr>
            <a:spLocks noGrp="1"/>
          </p:cNvSpPr>
          <p:nvPr>
            <p:ph type="sldNum" sz="quarter" idx="12"/>
          </p:nvPr>
        </p:nvSpPr>
        <p:spPr/>
        <p:txBody>
          <a:bodyPr/>
          <a:lstStyle/>
          <a:p>
            <a:fld id="{5C88F3B4-D26D-40D9-AD8A-79A39FED7462}" type="slidenum">
              <a:rPr lang="en-GB" smtClean="0"/>
              <a:t>‹#›</a:t>
            </a:fld>
            <a:endParaRPr lang="en-GB"/>
          </a:p>
        </p:txBody>
      </p:sp>
    </p:spTree>
    <p:extLst>
      <p:ext uri="{BB962C8B-B14F-4D97-AF65-F5344CB8AC3E}">
        <p14:creationId xmlns:p14="http://schemas.microsoft.com/office/powerpoint/2010/main" val="2217260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D3BB4-D84B-0E46-9F5E-D1A4995645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D0201E-209E-A640-A30F-CA56E50124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81E64ED-52FE-F744-9916-828D1C382D0D}"/>
              </a:ext>
            </a:extLst>
          </p:cNvPr>
          <p:cNvSpPr>
            <a:spLocks noGrp="1"/>
          </p:cNvSpPr>
          <p:nvPr>
            <p:ph type="dt" sz="half" idx="10"/>
          </p:nvPr>
        </p:nvSpPr>
        <p:spPr/>
        <p:txBody>
          <a:bodyPr/>
          <a:lstStyle/>
          <a:p>
            <a:fld id="{386421EB-64F7-4C4A-8214-60BD44A7000F}" type="datetimeFigureOut">
              <a:rPr lang="en-GB" smtClean="0"/>
              <a:t>23/10/2022</a:t>
            </a:fld>
            <a:endParaRPr lang="en-GB"/>
          </a:p>
        </p:txBody>
      </p:sp>
      <p:sp>
        <p:nvSpPr>
          <p:cNvPr id="5" name="Footer Placeholder 4">
            <a:extLst>
              <a:ext uri="{FF2B5EF4-FFF2-40B4-BE49-F238E27FC236}">
                <a16:creationId xmlns:a16="http://schemas.microsoft.com/office/drawing/2014/main" id="{6B06AEB5-A420-6641-BAB7-3D16A98B5C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409A04-9E5D-4A40-89E8-105BC16A8F31}"/>
              </a:ext>
            </a:extLst>
          </p:cNvPr>
          <p:cNvSpPr>
            <a:spLocks noGrp="1"/>
          </p:cNvSpPr>
          <p:nvPr>
            <p:ph type="sldNum" sz="quarter" idx="12"/>
          </p:nvPr>
        </p:nvSpPr>
        <p:spPr/>
        <p:txBody>
          <a:bodyPr/>
          <a:lstStyle/>
          <a:p>
            <a:fld id="{5C88F3B4-D26D-40D9-AD8A-79A39FED7462}" type="slidenum">
              <a:rPr lang="en-GB" smtClean="0"/>
              <a:t>‹#›</a:t>
            </a:fld>
            <a:endParaRPr lang="en-GB"/>
          </a:p>
        </p:txBody>
      </p:sp>
    </p:spTree>
    <p:extLst>
      <p:ext uri="{BB962C8B-B14F-4D97-AF65-F5344CB8AC3E}">
        <p14:creationId xmlns:p14="http://schemas.microsoft.com/office/powerpoint/2010/main" val="2158174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555AE-D8FA-CD4B-A5EA-8A53A34A77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D75953-1EAC-0D43-B9B6-9511035CE5B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DDA442-7382-6549-BFDE-B859A7C67E3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9F3E66-B1B8-DB47-863A-64BE42300DD1}"/>
              </a:ext>
            </a:extLst>
          </p:cNvPr>
          <p:cNvSpPr>
            <a:spLocks noGrp="1"/>
          </p:cNvSpPr>
          <p:nvPr>
            <p:ph type="dt" sz="half" idx="10"/>
          </p:nvPr>
        </p:nvSpPr>
        <p:spPr/>
        <p:txBody>
          <a:bodyPr/>
          <a:lstStyle/>
          <a:p>
            <a:fld id="{386421EB-64F7-4C4A-8214-60BD44A7000F}" type="datetimeFigureOut">
              <a:rPr lang="en-GB" smtClean="0"/>
              <a:t>23/10/2022</a:t>
            </a:fld>
            <a:endParaRPr lang="en-GB"/>
          </a:p>
        </p:txBody>
      </p:sp>
      <p:sp>
        <p:nvSpPr>
          <p:cNvPr id="6" name="Footer Placeholder 5">
            <a:extLst>
              <a:ext uri="{FF2B5EF4-FFF2-40B4-BE49-F238E27FC236}">
                <a16:creationId xmlns:a16="http://schemas.microsoft.com/office/drawing/2014/main" id="{B6F1F18D-D2A4-B14D-8042-C42FC3432DE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ED9A1AA-2F45-EA4A-AED2-1C2F51B4F226}"/>
              </a:ext>
            </a:extLst>
          </p:cNvPr>
          <p:cNvSpPr>
            <a:spLocks noGrp="1"/>
          </p:cNvSpPr>
          <p:nvPr>
            <p:ph type="sldNum" sz="quarter" idx="12"/>
          </p:nvPr>
        </p:nvSpPr>
        <p:spPr/>
        <p:txBody>
          <a:bodyPr/>
          <a:lstStyle/>
          <a:p>
            <a:fld id="{5C88F3B4-D26D-40D9-AD8A-79A39FED7462}" type="slidenum">
              <a:rPr lang="en-GB" smtClean="0"/>
              <a:t>‹#›</a:t>
            </a:fld>
            <a:endParaRPr lang="en-GB"/>
          </a:p>
        </p:txBody>
      </p:sp>
    </p:spTree>
    <p:extLst>
      <p:ext uri="{BB962C8B-B14F-4D97-AF65-F5344CB8AC3E}">
        <p14:creationId xmlns:p14="http://schemas.microsoft.com/office/powerpoint/2010/main" val="4240019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8A53E-8FD7-5140-A203-B3A0A1C5F2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65F880-E2BA-694A-BF50-6D9635B254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B8C6DD1-7AD4-7649-8BCB-CF804CF524E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35DD76-8B9E-CB4A-818B-F59195A3A6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511F512-FABB-D84C-86DC-688CAA635F4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248CCD-7A35-ED44-B509-B6195920BAC5}"/>
              </a:ext>
            </a:extLst>
          </p:cNvPr>
          <p:cNvSpPr>
            <a:spLocks noGrp="1"/>
          </p:cNvSpPr>
          <p:nvPr>
            <p:ph type="dt" sz="half" idx="10"/>
          </p:nvPr>
        </p:nvSpPr>
        <p:spPr/>
        <p:txBody>
          <a:bodyPr/>
          <a:lstStyle/>
          <a:p>
            <a:fld id="{386421EB-64F7-4C4A-8214-60BD44A7000F}" type="datetimeFigureOut">
              <a:rPr lang="en-GB" smtClean="0"/>
              <a:t>23/10/2022</a:t>
            </a:fld>
            <a:endParaRPr lang="en-GB"/>
          </a:p>
        </p:txBody>
      </p:sp>
      <p:sp>
        <p:nvSpPr>
          <p:cNvPr id="8" name="Footer Placeholder 7">
            <a:extLst>
              <a:ext uri="{FF2B5EF4-FFF2-40B4-BE49-F238E27FC236}">
                <a16:creationId xmlns:a16="http://schemas.microsoft.com/office/drawing/2014/main" id="{D6A49791-79B5-B941-A4DE-5F1D293705C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2D7F3A6-ABC5-6C40-8A65-ECD296124003}"/>
              </a:ext>
            </a:extLst>
          </p:cNvPr>
          <p:cNvSpPr>
            <a:spLocks noGrp="1"/>
          </p:cNvSpPr>
          <p:nvPr>
            <p:ph type="sldNum" sz="quarter" idx="12"/>
          </p:nvPr>
        </p:nvSpPr>
        <p:spPr/>
        <p:txBody>
          <a:bodyPr/>
          <a:lstStyle/>
          <a:p>
            <a:fld id="{5C88F3B4-D26D-40D9-AD8A-79A39FED7462}" type="slidenum">
              <a:rPr lang="en-GB" smtClean="0"/>
              <a:t>‹#›</a:t>
            </a:fld>
            <a:endParaRPr lang="en-GB"/>
          </a:p>
        </p:txBody>
      </p:sp>
    </p:spTree>
    <p:extLst>
      <p:ext uri="{BB962C8B-B14F-4D97-AF65-F5344CB8AC3E}">
        <p14:creationId xmlns:p14="http://schemas.microsoft.com/office/powerpoint/2010/main" val="3457762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A27C3-5499-1146-8B07-514E6DE473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4817AA-036F-B94A-9B08-7A975A278AEB}"/>
              </a:ext>
            </a:extLst>
          </p:cNvPr>
          <p:cNvSpPr>
            <a:spLocks noGrp="1"/>
          </p:cNvSpPr>
          <p:nvPr>
            <p:ph type="dt" sz="half" idx="10"/>
          </p:nvPr>
        </p:nvSpPr>
        <p:spPr/>
        <p:txBody>
          <a:bodyPr/>
          <a:lstStyle/>
          <a:p>
            <a:fld id="{386421EB-64F7-4C4A-8214-60BD44A7000F}" type="datetimeFigureOut">
              <a:rPr lang="en-GB" smtClean="0"/>
              <a:t>23/10/2022</a:t>
            </a:fld>
            <a:endParaRPr lang="en-GB"/>
          </a:p>
        </p:txBody>
      </p:sp>
      <p:sp>
        <p:nvSpPr>
          <p:cNvPr id="4" name="Footer Placeholder 3">
            <a:extLst>
              <a:ext uri="{FF2B5EF4-FFF2-40B4-BE49-F238E27FC236}">
                <a16:creationId xmlns:a16="http://schemas.microsoft.com/office/drawing/2014/main" id="{6B149765-E932-924E-9A46-CEA0AF65EE5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BC73496-C2F1-584E-A186-2C7D950EAAF8}"/>
              </a:ext>
            </a:extLst>
          </p:cNvPr>
          <p:cNvSpPr>
            <a:spLocks noGrp="1"/>
          </p:cNvSpPr>
          <p:nvPr>
            <p:ph type="sldNum" sz="quarter" idx="12"/>
          </p:nvPr>
        </p:nvSpPr>
        <p:spPr/>
        <p:txBody>
          <a:bodyPr/>
          <a:lstStyle/>
          <a:p>
            <a:fld id="{5C88F3B4-D26D-40D9-AD8A-79A39FED7462}" type="slidenum">
              <a:rPr lang="en-GB" smtClean="0"/>
              <a:t>‹#›</a:t>
            </a:fld>
            <a:endParaRPr lang="en-GB"/>
          </a:p>
        </p:txBody>
      </p:sp>
    </p:spTree>
    <p:extLst>
      <p:ext uri="{BB962C8B-B14F-4D97-AF65-F5344CB8AC3E}">
        <p14:creationId xmlns:p14="http://schemas.microsoft.com/office/powerpoint/2010/main" val="1506641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831BA9-E862-B947-ACCD-97EA80E5DA40}"/>
              </a:ext>
            </a:extLst>
          </p:cNvPr>
          <p:cNvSpPr>
            <a:spLocks noGrp="1"/>
          </p:cNvSpPr>
          <p:nvPr>
            <p:ph type="dt" sz="half" idx="10"/>
          </p:nvPr>
        </p:nvSpPr>
        <p:spPr/>
        <p:txBody>
          <a:bodyPr/>
          <a:lstStyle/>
          <a:p>
            <a:fld id="{386421EB-64F7-4C4A-8214-60BD44A7000F}" type="datetimeFigureOut">
              <a:rPr lang="en-GB" smtClean="0"/>
              <a:t>23/10/2022</a:t>
            </a:fld>
            <a:endParaRPr lang="en-GB"/>
          </a:p>
        </p:txBody>
      </p:sp>
      <p:sp>
        <p:nvSpPr>
          <p:cNvPr id="3" name="Footer Placeholder 2">
            <a:extLst>
              <a:ext uri="{FF2B5EF4-FFF2-40B4-BE49-F238E27FC236}">
                <a16:creationId xmlns:a16="http://schemas.microsoft.com/office/drawing/2014/main" id="{A6694BA9-F1C6-914C-972A-4E9CEA33F8F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EA9229F-C36D-374D-86D3-7A9A16BC2F41}"/>
              </a:ext>
            </a:extLst>
          </p:cNvPr>
          <p:cNvSpPr>
            <a:spLocks noGrp="1"/>
          </p:cNvSpPr>
          <p:nvPr>
            <p:ph type="sldNum" sz="quarter" idx="12"/>
          </p:nvPr>
        </p:nvSpPr>
        <p:spPr/>
        <p:txBody>
          <a:bodyPr/>
          <a:lstStyle/>
          <a:p>
            <a:fld id="{5C88F3B4-D26D-40D9-AD8A-79A39FED7462}" type="slidenum">
              <a:rPr lang="en-GB" smtClean="0"/>
              <a:t>‹#›</a:t>
            </a:fld>
            <a:endParaRPr lang="en-GB"/>
          </a:p>
        </p:txBody>
      </p:sp>
    </p:spTree>
    <p:extLst>
      <p:ext uri="{BB962C8B-B14F-4D97-AF65-F5344CB8AC3E}">
        <p14:creationId xmlns:p14="http://schemas.microsoft.com/office/powerpoint/2010/main" val="40612098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07730-BEDD-1249-80FD-AE4AA4773E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670B02-5C0F-444C-8D72-B0A49491EA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A0DD9A-C43B-8A4D-98D9-514522F8E9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06E1431-85EC-1A48-93CF-7F3C274A1F05}"/>
              </a:ext>
            </a:extLst>
          </p:cNvPr>
          <p:cNvSpPr>
            <a:spLocks noGrp="1"/>
          </p:cNvSpPr>
          <p:nvPr>
            <p:ph type="dt" sz="half" idx="10"/>
          </p:nvPr>
        </p:nvSpPr>
        <p:spPr/>
        <p:txBody>
          <a:bodyPr/>
          <a:lstStyle/>
          <a:p>
            <a:fld id="{386421EB-64F7-4C4A-8214-60BD44A7000F}" type="datetimeFigureOut">
              <a:rPr lang="en-GB" smtClean="0"/>
              <a:t>23/10/2022</a:t>
            </a:fld>
            <a:endParaRPr lang="en-GB"/>
          </a:p>
        </p:txBody>
      </p:sp>
      <p:sp>
        <p:nvSpPr>
          <p:cNvPr id="6" name="Footer Placeholder 5">
            <a:extLst>
              <a:ext uri="{FF2B5EF4-FFF2-40B4-BE49-F238E27FC236}">
                <a16:creationId xmlns:a16="http://schemas.microsoft.com/office/drawing/2014/main" id="{D6B35173-A300-5248-89D4-4D5FD5618BF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B3E83B2-716A-414F-A981-6D2C4B1FDD49}"/>
              </a:ext>
            </a:extLst>
          </p:cNvPr>
          <p:cNvSpPr>
            <a:spLocks noGrp="1"/>
          </p:cNvSpPr>
          <p:nvPr>
            <p:ph type="sldNum" sz="quarter" idx="12"/>
          </p:nvPr>
        </p:nvSpPr>
        <p:spPr/>
        <p:txBody>
          <a:bodyPr/>
          <a:lstStyle/>
          <a:p>
            <a:fld id="{5C88F3B4-D26D-40D9-AD8A-79A39FED7462}" type="slidenum">
              <a:rPr lang="en-GB" smtClean="0"/>
              <a:t>‹#›</a:t>
            </a:fld>
            <a:endParaRPr lang="en-GB"/>
          </a:p>
        </p:txBody>
      </p:sp>
    </p:spTree>
    <p:extLst>
      <p:ext uri="{BB962C8B-B14F-4D97-AF65-F5344CB8AC3E}">
        <p14:creationId xmlns:p14="http://schemas.microsoft.com/office/powerpoint/2010/main" val="472256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7B5D5-C3F1-F148-AF54-E563071BE7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99FCC0-B3B1-1E4E-B6FA-110D0F98982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31FFD6-887F-2947-9303-F5DA5EC607DF}"/>
              </a:ext>
            </a:extLst>
          </p:cNvPr>
          <p:cNvSpPr>
            <a:spLocks noGrp="1"/>
          </p:cNvSpPr>
          <p:nvPr>
            <p:ph type="dt" sz="half" idx="10"/>
          </p:nvPr>
        </p:nvSpPr>
        <p:spPr/>
        <p:txBody>
          <a:bodyPr/>
          <a:lstStyle/>
          <a:p>
            <a:fld id="{3A35DCF1-535F-B640-82FC-30A92388BB20}" type="datetimeFigureOut">
              <a:rPr lang="en-US" smtClean="0"/>
              <a:t>10/23/2022</a:t>
            </a:fld>
            <a:endParaRPr lang="en-US"/>
          </a:p>
        </p:txBody>
      </p:sp>
      <p:sp>
        <p:nvSpPr>
          <p:cNvPr id="5" name="Footer Placeholder 4">
            <a:extLst>
              <a:ext uri="{FF2B5EF4-FFF2-40B4-BE49-F238E27FC236}">
                <a16:creationId xmlns:a16="http://schemas.microsoft.com/office/drawing/2014/main" id="{ADDDBB93-2BDD-F143-AD58-942BB39BAD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93E6B7-E81A-B44A-8F61-E83A3A9B9915}"/>
              </a:ext>
            </a:extLst>
          </p:cNvPr>
          <p:cNvSpPr>
            <a:spLocks noGrp="1"/>
          </p:cNvSpPr>
          <p:nvPr>
            <p:ph type="sldNum" sz="quarter" idx="12"/>
          </p:nvPr>
        </p:nvSpPr>
        <p:spPr/>
        <p:txBody>
          <a:bodyPr/>
          <a:lstStyle/>
          <a:p>
            <a:fld id="{AA1F2295-EAF6-204E-B952-E48BF672004D}" type="slidenum">
              <a:rPr lang="en-US" smtClean="0"/>
              <a:t>‹#›</a:t>
            </a:fld>
            <a:endParaRPr lang="en-US"/>
          </a:p>
        </p:txBody>
      </p:sp>
    </p:spTree>
    <p:extLst>
      <p:ext uri="{BB962C8B-B14F-4D97-AF65-F5344CB8AC3E}">
        <p14:creationId xmlns:p14="http://schemas.microsoft.com/office/powerpoint/2010/main" val="22369151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7DA33-9F89-C046-9603-69C455C656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D37307-0685-A245-9B60-4663015BCB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BCE8743-17B0-F341-9886-036C5ABC53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AB6A063-1E7E-634B-A231-81D2E36D350D}"/>
              </a:ext>
            </a:extLst>
          </p:cNvPr>
          <p:cNvSpPr>
            <a:spLocks noGrp="1"/>
          </p:cNvSpPr>
          <p:nvPr>
            <p:ph type="dt" sz="half" idx="10"/>
          </p:nvPr>
        </p:nvSpPr>
        <p:spPr/>
        <p:txBody>
          <a:bodyPr/>
          <a:lstStyle/>
          <a:p>
            <a:fld id="{386421EB-64F7-4C4A-8214-60BD44A7000F}" type="datetimeFigureOut">
              <a:rPr lang="en-GB" smtClean="0"/>
              <a:t>23/10/2022</a:t>
            </a:fld>
            <a:endParaRPr lang="en-GB"/>
          </a:p>
        </p:txBody>
      </p:sp>
      <p:sp>
        <p:nvSpPr>
          <p:cNvPr id="6" name="Footer Placeholder 5">
            <a:extLst>
              <a:ext uri="{FF2B5EF4-FFF2-40B4-BE49-F238E27FC236}">
                <a16:creationId xmlns:a16="http://schemas.microsoft.com/office/drawing/2014/main" id="{CA0C4CDC-5BE8-3B4A-AEF3-CE384317413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716A81A-D685-6A4D-9EF0-33CE059EB505}"/>
              </a:ext>
            </a:extLst>
          </p:cNvPr>
          <p:cNvSpPr>
            <a:spLocks noGrp="1"/>
          </p:cNvSpPr>
          <p:nvPr>
            <p:ph type="sldNum" sz="quarter" idx="12"/>
          </p:nvPr>
        </p:nvSpPr>
        <p:spPr/>
        <p:txBody>
          <a:bodyPr/>
          <a:lstStyle/>
          <a:p>
            <a:fld id="{5C88F3B4-D26D-40D9-AD8A-79A39FED7462}" type="slidenum">
              <a:rPr lang="en-GB" smtClean="0"/>
              <a:t>‹#›</a:t>
            </a:fld>
            <a:endParaRPr lang="en-GB"/>
          </a:p>
        </p:txBody>
      </p:sp>
    </p:spTree>
    <p:extLst>
      <p:ext uri="{BB962C8B-B14F-4D97-AF65-F5344CB8AC3E}">
        <p14:creationId xmlns:p14="http://schemas.microsoft.com/office/powerpoint/2010/main" val="15752541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3B15D-67E7-DB4B-BBE6-0748F6DE25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4A50CB-2EDD-EC43-A353-17186A11381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2DA79F-0760-EB4A-B7A8-B2CAB58DF4DE}"/>
              </a:ext>
            </a:extLst>
          </p:cNvPr>
          <p:cNvSpPr>
            <a:spLocks noGrp="1"/>
          </p:cNvSpPr>
          <p:nvPr>
            <p:ph type="dt" sz="half" idx="10"/>
          </p:nvPr>
        </p:nvSpPr>
        <p:spPr/>
        <p:txBody>
          <a:bodyPr/>
          <a:lstStyle/>
          <a:p>
            <a:fld id="{386421EB-64F7-4C4A-8214-60BD44A7000F}" type="datetimeFigureOut">
              <a:rPr lang="en-GB" smtClean="0"/>
              <a:t>23/10/2022</a:t>
            </a:fld>
            <a:endParaRPr lang="en-GB"/>
          </a:p>
        </p:txBody>
      </p:sp>
      <p:sp>
        <p:nvSpPr>
          <p:cNvPr id="5" name="Footer Placeholder 4">
            <a:extLst>
              <a:ext uri="{FF2B5EF4-FFF2-40B4-BE49-F238E27FC236}">
                <a16:creationId xmlns:a16="http://schemas.microsoft.com/office/drawing/2014/main" id="{FAA6D0A9-D96C-4247-9A11-C6BB413FB9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1717AC0-7484-C840-898D-B8A3097BB3C7}"/>
              </a:ext>
            </a:extLst>
          </p:cNvPr>
          <p:cNvSpPr>
            <a:spLocks noGrp="1"/>
          </p:cNvSpPr>
          <p:nvPr>
            <p:ph type="sldNum" sz="quarter" idx="12"/>
          </p:nvPr>
        </p:nvSpPr>
        <p:spPr/>
        <p:txBody>
          <a:bodyPr/>
          <a:lstStyle/>
          <a:p>
            <a:fld id="{5C88F3B4-D26D-40D9-AD8A-79A39FED7462}" type="slidenum">
              <a:rPr lang="en-GB" smtClean="0"/>
              <a:t>‹#›</a:t>
            </a:fld>
            <a:endParaRPr lang="en-GB"/>
          </a:p>
        </p:txBody>
      </p:sp>
    </p:spTree>
    <p:extLst>
      <p:ext uri="{BB962C8B-B14F-4D97-AF65-F5344CB8AC3E}">
        <p14:creationId xmlns:p14="http://schemas.microsoft.com/office/powerpoint/2010/main" val="17929028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C9FF9B-9FC6-9047-9E6C-19686646B3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0991D0-82FD-2B41-BD4B-D829B5E4AB1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50969B-C780-7D44-B464-D216ED012E01}"/>
              </a:ext>
            </a:extLst>
          </p:cNvPr>
          <p:cNvSpPr>
            <a:spLocks noGrp="1"/>
          </p:cNvSpPr>
          <p:nvPr>
            <p:ph type="dt" sz="half" idx="10"/>
          </p:nvPr>
        </p:nvSpPr>
        <p:spPr/>
        <p:txBody>
          <a:bodyPr/>
          <a:lstStyle/>
          <a:p>
            <a:fld id="{386421EB-64F7-4C4A-8214-60BD44A7000F}" type="datetimeFigureOut">
              <a:rPr lang="en-GB" smtClean="0"/>
              <a:t>23/10/2022</a:t>
            </a:fld>
            <a:endParaRPr lang="en-GB"/>
          </a:p>
        </p:txBody>
      </p:sp>
      <p:sp>
        <p:nvSpPr>
          <p:cNvPr id="5" name="Footer Placeholder 4">
            <a:extLst>
              <a:ext uri="{FF2B5EF4-FFF2-40B4-BE49-F238E27FC236}">
                <a16:creationId xmlns:a16="http://schemas.microsoft.com/office/drawing/2014/main" id="{3BD0F90A-2D0B-CC45-A464-ABB3C7467B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66263A-D452-FE42-AA92-F236205192B5}"/>
              </a:ext>
            </a:extLst>
          </p:cNvPr>
          <p:cNvSpPr>
            <a:spLocks noGrp="1"/>
          </p:cNvSpPr>
          <p:nvPr>
            <p:ph type="sldNum" sz="quarter" idx="12"/>
          </p:nvPr>
        </p:nvSpPr>
        <p:spPr/>
        <p:txBody>
          <a:bodyPr/>
          <a:lstStyle/>
          <a:p>
            <a:fld id="{5C88F3B4-D26D-40D9-AD8A-79A39FED7462}" type="slidenum">
              <a:rPr lang="en-GB" smtClean="0"/>
              <a:t>‹#›</a:t>
            </a:fld>
            <a:endParaRPr lang="en-GB"/>
          </a:p>
        </p:txBody>
      </p:sp>
    </p:spTree>
    <p:extLst>
      <p:ext uri="{BB962C8B-B14F-4D97-AF65-F5344CB8AC3E}">
        <p14:creationId xmlns:p14="http://schemas.microsoft.com/office/powerpoint/2010/main" val="42203187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86421EB-64F7-4C4A-8214-60BD44A7000F}" type="datetimeFigureOut">
              <a:rPr lang="en-GB" smtClean="0"/>
              <a:t>23/10/2022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C88F3B4-D26D-40D9-AD8A-79A39FED7462}" type="slidenum">
              <a:rPr lang="en-GB" smtClean="0"/>
              <a:t>‹#›</a:t>
            </a:fld>
            <a:endParaRPr lang="en-GB"/>
          </a:p>
        </p:txBody>
      </p:sp>
    </p:spTree>
    <p:extLst>
      <p:ext uri="{BB962C8B-B14F-4D97-AF65-F5344CB8AC3E}">
        <p14:creationId xmlns:p14="http://schemas.microsoft.com/office/powerpoint/2010/main" val="34236200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CFF7B-1D7D-4F6C-B6FC-DC434C1C3238}"/>
              </a:ext>
            </a:extLst>
          </p:cNvPr>
          <p:cNvSpPr txBox="1">
            <a:spLocks noGrp="1"/>
          </p:cNvSpPr>
          <p:nvPr>
            <p:ph type="ctrTitle"/>
          </p:nvPr>
        </p:nvSpPr>
        <p:spPr>
          <a:xfrm>
            <a:off x="1524003" y="1122361"/>
            <a:ext cx="9144000" cy="2387598"/>
          </a:xfrm>
        </p:spPr>
        <p:txBody>
          <a:bodyPr anchor="b" anchorCtr="1"/>
          <a:lstStyle>
            <a:lvl1pPr algn="ctr">
              <a:defRPr sz="4400">
                <a:ea typeface="Georgia"/>
                <a:cs typeface="Georgia"/>
              </a:defRPr>
            </a:lvl1pPr>
          </a:lstStyle>
          <a:p>
            <a:pPr lvl="0"/>
            <a:r>
              <a:rPr lang="en-US"/>
              <a:t>Click to edit Master title style</a:t>
            </a:r>
          </a:p>
        </p:txBody>
      </p:sp>
      <p:sp>
        <p:nvSpPr>
          <p:cNvPr id="3" name="Subtitle 2">
            <a:extLst>
              <a:ext uri="{FF2B5EF4-FFF2-40B4-BE49-F238E27FC236}">
                <a16:creationId xmlns:a16="http://schemas.microsoft.com/office/drawing/2014/main" id="{C3459A80-2B61-4674-ACE8-C66D16005449}"/>
              </a:ext>
            </a:extLst>
          </p:cNvPr>
          <p:cNvSpPr txBox="1">
            <a:spLocks noGrp="1"/>
          </p:cNvSpPr>
          <p:nvPr>
            <p:ph type="subTitle" idx="1"/>
          </p:nvPr>
        </p:nvSpPr>
        <p:spPr>
          <a:xfrm>
            <a:off x="1524003" y="3602041"/>
            <a:ext cx="9144000" cy="1655758"/>
          </a:xfrm>
        </p:spPr>
        <p:txBody>
          <a:bodyPr anchorCtr="1"/>
          <a:lstStyle>
            <a:lvl1pPr algn="ctr">
              <a:defRPr sz="2400"/>
            </a:lvl1pPr>
          </a:lstStyle>
          <a:p>
            <a:pPr lvl="0"/>
            <a:r>
              <a:rPr lang="en-US"/>
              <a:t>Click to edit Master subtitle style</a:t>
            </a:r>
          </a:p>
        </p:txBody>
      </p:sp>
      <p:sp>
        <p:nvSpPr>
          <p:cNvPr id="4" name="Date Placeholder 3">
            <a:extLst>
              <a:ext uri="{FF2B5EF4-FFF2-40B4-BE49-F238E27FC236}">
                <a16:creationId xmlns:a16="http://schemas.microsoft.com/office/drawing/2014/main" id="{A0DA70D7-4D20-4F73-BCE2-84337C2DE900}"/>
              </a:ext>
            </a:extLst>
          </p:cNvPr>
          <p:cNvSpPr txBox="1">
            <a:spLocks noGrp="1"/>
          </p:cNvSpPr>
          <p:nvPr>
            <p:ph type="dt" sz="half" idx="7"/>
          </p:nvPr>
        </p:nvSpPr>
        <p:spPr/>
        <p:txBody>
          <a:bodyPr/>
          <a:lstStyle>
            <a:lvl1pPr>
              <a:defRPr/>
            </a:lvl1pPr>
          </a:lstStyle>
          <a:p>
            <a:pPr lvl="0"/>
            <a:fld id="{2CA8C4D3-2887-469E-9DB1-FDDCC810A07E}" type="datetime1">
              <a:rPr lang="en-US"/>
              <a:pPr lvl="0"/>
              <a:t>10/23/2022</a:t>
            </a:fld>
            <a:endParaRPr lang="en-US"/>
          </a:p>
        </p:txBody>
      </p:sp>
      <p:sp>
        <p:nvSpPr>
          <p:cNvPr id="5" name="Footer Placeholder 4">
            <a:extLst>
              <a:ext uri="{FF2B5EF4-FFF2-40B4-BE49-F238E27FC236}">
                <a16:creationId xmlns:a16="http://schemas.microsoft.com/office/drawing/2014/main" id="{ADC73513-5628-4B7D-B488-7388869CA00B}"/>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07B45E35-2FB2-44E0-974F-C9D4DF924E1D}"/>
              </a:ext>
            </a:extLst>
          </p:cNvPr>
          <p:cNvSpPr txBox="1">
            <a:spLocks noGrp="1"/>
          </p:cNvSpPr>
          <p:nvPr>
            <p:ph type="sldNum" sz="quarter" idx="8"/>
          </p:nvPr>
        </p:nvSpPr>
        <p:spPr/>
        <p:txBody>
          <a:bodyPr/>
          <a:lstStyle>
            <a:lvl1pPr>
              <a:defRPr/>
            </a:lvl1pPr>
          </a:lstStyle>
          <a:p>
            <a:pPr lvl="0"/>
            <a:fld id="{92C3FE07-3D98-474C-84E9-C0DF7562067B}" type="slidenum">
              <a:t>‹#›</a:t>
            </a:fld>
            <a:endParaRPr lang="en-US"/>
          </a:p>
        </p:txBody>
      </p:sp>
    </p:spTree>
    <p:extLst>
      <p:ext uri="{BB962C8B-B14F-4D97-AF65-F5344CB8AC3E}">
        <p14:creationId xmlns:p14="http://schemas.microsoft.com/office/powerpoint/2010/main" val="28454874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EE475C2A-BFD3-4683-8214-0A7F380A50CD}"/>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Title 1">
            <a:extLst>
              <a:ext uri="{FF2B5EF4-FFF2-40B4-BE49-F238E27FC236}">
                <a16:creationId xmlns:a16="http://schemas.microsoft.com/office/drawing/2014/main" id="{8255B928-3D9F-447B-BDDE-E83DDF6E2D8F}"/>
              </a:ext>
            </a:extLst>
          </p:cNvPr>
          <p:cNvSpPr txBox="1">
            <a:spLocks noGrp="1"/>
          </p:cNvSpPr>
          <p:nvPr>
            <p:ph type="title"/>
          </p:nvPr>
        </p:nvSpPr>
        <p:spPr>
          <a:xfrm>
            <a:off x="5324029" y="1122361"/>
            <a:ext cx="4930920" cy="1766117"/>
          </a:xfrm>
        </p:spPr>
        <p:txBody>
          <a:bodyPr anchorCtr="1"/>
          <a:lstStyle>
            <a:lvl1pPr algn="ctr">
              <a:defRPr sz="4400">
                <a:ea typeface="Georgia"/>
                <a:cs typeface="Georgia"/>
              </a:defRPr>
            </a:lvl1pPr>
          </a:lstStyle>
          <a:p>
            <a:pPr lvl="0"/>
            <a:r>
              <a:rPr lang="en-US"/>
              <a:t>Click to edit Master title style</a:t>
            </a:r>
          </a:p>
        </p:txBody>
      </p:sp>
    </p:spTree>
    <p:extLst>
      <p:ext uri="{BB962C8B-B14F-4D97-AF65-F5344CB8AC3E}">
        <p14:creationId xmlns:p14="http://schemas.microsoft.com/office/powerpoint/2010/main" val="13911927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16857B18-027C-4AFD-A130-8DD1A6DC31B2}"/>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Title 1">
            <a:extLst>
              <a:ext uri="{FF2B5EF4-FFF2-40B4-BE49-F238E27FC236}">
                <a16:creationId xmlns:a16="http://schemas.microsoft.com/office/drawing/2014/main" id="{0985EF8A-80DD-4C07-8ED2-DD662EEB2D63}"/>
              </a:ext>
            </a:extLst>
          </p:cNvPr>
          <p:cNvSpPr txBox="1">
            <a:spLocks noGrp="1"/>
          </p:cNvSpPr>
          <p:nvPr>
            <p:ph type="title"/>
          </p:nvPr>
        </p:nvSpPr>
        <p:spPr>
          <a:xfrm>
            <a:off x="5324029" y="3942472"/>
            <a:ext cx="3948159" cy="1766117"/>
          </a:xfrm>
        </p:spPr>
        <p:txBody>
          <a:bodyPr anchorCtr="1"/>
          <a:lstStyle>
            <a:lvl1pPr algn="ctr">
              <a:defRPr sz="4400">
                <a:ea typeface="Georgia"/>
                <a:cs typeface="Georgia"/>
              </a:defRPr>
            </a:lvl1pPr>
          </a:lstStyle>
          <a:p>
            <a:pPr lvl="0"/>
            <a:r>
              <a:rPr lang="en-US"/>
              <a:t>Click to edit Master title style</a:t>
            </a:r>
          </a:p>
        </p:txBody>
      </p:sp>
    </p:spTree>
    <p:extLst>
      <p:ext uri="{BB962C8B-B14F-4D97-AF65-F5344CB8AC3E}">
        <p14:creationId xmlns:p14="http://schemas.microsoft.com/office/powerpoint/2010/main" val="28609081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E5EA4185-9D52-4516-9014-FAEC24FAA394}"/>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Title 1">
            <a:extLst>
              <a:ext uri="{FF2B5EF4-FFF2-40B4-BE49-F238E27FC236}">
                <a16:creationId xmlns:a16="http://schemas.microsoft.com/office/drawing/2014/main" id="{FC66896C-3B5E-412B-80F8-7CF52359C87D}"/>
              </a:ext>
            </a:extLst>
          </p:cNvPr>
          <p:cNvSpPr txBox="1">
            <a:spLocks noGrp="1"/>
          </p:cNvSpPr>
          <p:nvPr>
            <p:ph type="title"/>
          </p:nvPr>
        </p:nvSpPr>
        <p:spPr>
          <a:xfrm>
            <a:off x="5324029" y="814712"/>
            <a:ext cx="5324029" cy="1766117"/>
          </a:xfrm>
        </p:spPr>
        <p:txBody>
          <a:bodyPr anchorCtr="1"/>
          <a:lstStyle>
            <a:lvl1pPr algn="ctr">
              <a:defRPr sz="4400">
                <a:ea typeface="Georgia"/>
                <a:cs typeface="Georgia"/>
              </a:defRPr>
            </a:lvl1pPr>
          </a:lstStyle>
          <a:p>
            <a:pPr lvl="0"/>
            <a:r>
              <a:rPr lang="en-US"/>
              <a:t>Click to edit Master title style</a:t>
            </a:r>
          </a:p>
        </p:txBody>
      </p:sp>
    </p:spTree>
    <p:extLst>
      <p:ext uri="{BB962C8B-B14F-4D97-AF65-F5344CB8AC3E}">
        <p14:creationId xmlns:p14="http://schemas.microsoft.com/office/powerpoint/2010/main" val="18304450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A8CB4FCF-1D10-4A8E-930F-CA85B1556200}"/>
              </a:ext>
            </a:extLst>
          </p:cNvPr>
          <p:cNvPicPr>
            <a:picLocks noChangeAspect="1"/>
          </p:cNvPicPr>
          <p:nvPr/>
        </p:nvPicPr>
        <p:blipFill>
          <a:blip r:embed="rId2"/>
          <a:stretch>
            <a:fillRect/>
          </a:stretch>
        </p:blipFill>
        <p:spPr>
          <a:xfrm>
            <a:off x="0" y="-252923"/>
            <a:ext cx="12191996" cy="6858000"/>
          </a:xfrm>
          <a:prstGeom prst="rect">
            <a:avLst/>
          </a:prstGeom>
          <a:noFill/>
          <a:ln cap="flat">
            <a:noFill/>
          </a:ln>
        </p:spPr>
      </p:pic>
      <p:sp>
        <p:nvSpPr>
          <p:cNvPr id="3" name="Title 1">
            <a:extLst>
              <a:ext uri="{FF2B5EF4-FFF2-40B4-BE49-F238E27FC236}">
                <a16:creationId xmlns:a16="http://schemas.microsoft.com/office/drawing/2014/main" id="{DB1C37FA-0D9F-401A-954C-D05B64CD7A4A}"/>
              </a:ext>
            </a:extLst>
          </p:cNvPr>
          <p:cNvSpPr txBox="1">
            <a:spLocks noGrp="1"/>
          </p:cNvSpPr>
          <p:nvPr>
            <p:ph type="title"/>
          </p:nvPr>
        </p:nvSpPr>
        <p:spPr>
          <a:xfrm>
            <a:off x="5153119" y="4139031"/>
            <a:ext cx="4366900" cy="1766117"/>
          </a:xfrm>
        </p:spPr>
        <p:txBody>
          <a:bodyPr anchorCtr="1"/>
          <a:lstStyle>
            <a:lvl1pPr algn="ctr">
              <a:defRPr sz="4400">
                <a:ea typeface="Georgia"/>
                <a:cs typeface="Georgia"/>
              </a:defRPr>
            </a:lvl1pPr>
          </a:lstStyle>
          <a:p>
            <a:pPr lvl="0"/>
            <a:r>
              <a:rPr lang="en-US"/>
              <a:t>Click to edit Master title style</a:t>
            </a:r>
          </a:p>
        </p:txBody>
      </p:sp>
    </p:spTree>
    <p:extLst>
      <p:ext uri="{BB962C8B-B14F-4D97-AF65-F5344CB8AC3E}">
        <p14:creationId xmlns:p14="http://schemas.microsoft.com/office/powerpoint/2010/main" val="2289610676"/>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A8361594-E6C1-48B7-9AA9-CC018EDE7A12}"/>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Title 1">
            <a:extLst>
              <a:ext uri="{FF2B5EF4-FFF2-40B4-BE49-F238E27FC236}">
                <a16:creationId xmlns:a16="http://schemas.microsoft.com/office/drawing/2014/main" id="{E35F366A-2E00-425C-B871-F47A6185901C}"/>
              </a:ext>
            </a:extLst>
          </p:cNvPr>
          <p:cNvSpPr txBox="1">
            <a:spLocks noGrp="1"/>
          </p:cNvSpPr>
          <p:nvPr>
            <p:ph type="title"/>
          </p:nvPr>
        </p:nvSpPr>
        <p:spPr>
          <a:xfrm>
            <a:off x="5127479" y="4512179"/>
            <a:ext cx="4332719" cy="1828800"/>
          </a:xfrm>
        </p:spPr>
        <p:txBody>
          <a:bodyPr anchorCtr="1"/>
          <a:lstStyle>
            <a:lvl1pPr algn="ctr">
              <a:defRPr sz="4400">
                <a:ea typeface="Georgia"/>
                <a:cs typeface="Georgia"/>
              </a:defRPr>
            </a:lvl1pPr>
          </a:lstStyle>
          <a:p>
            <a:pPr lvl="0"/>
            <a:r>
              <a:rPr lang="en-US"/>
              <a:t>Click to edit Master title style</a:t>
            </a:r>
          </a:p>
        </p:txBody>
      </p:sp>
    </p:spTree>
    <p:extLst>
      <p:ext uri="{BB962C8B-B14F-4D97-AF65-F5344CB8AC3E}">
        <p14:creationId xmlns:p14="http://schemas.microsoft.com/office/powerpoint/2010/main" val="3773395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D3BB4-D84B-0E46-9F5E-D1A4995645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D0201E-209E-A640-A30F-CA56E50124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81E64ED-52FE-F744-9916-828D1C382D0D}"/>
              </a:ext>
            </a:extLst>
          </p:cNvPr>
          <p:cNvSpPr>
            <a:spLocks noGrp="1"/>
          </p:cNvSpPr>
          <p:nvPr>
            <p:ph type="dt" sz="half" idx="10"/>
          </p:nvPr>
        </p:nvSpPr>
        <p:spPr/>
        <p:txBody>
          <a:bodyPr/>
          <a:lstStyle/>
          <a:p>
            <a:fld id="{3A35DCF1-535F-B640-82FC-30A92388BB20}" type="datetimeFigureOut">
              <a:rPr lang="en-US" smtClean="0"/>
              <a:t>10/23/2022</a:t>
            </a:fld>
            <a:endParaRPr lang="en-US"/>
          </a:p>
        </p:txBody>
      </p:sp>
      <p:sp>
        <p:nvSpPr>
          <p:cNvPr id="5" name="Footer Placeholder 4">
            <a:extLst>
              <a:ext uri="{FF2B5EF4-FFF2-40B4-BE49-F238E27FC236}">
                <a16:creationId xmlns:a16="http://schemas.microsoft.com/office/drawing/2014/main" id="{6B06AEB5-A420-6641-BAB7-3D16A98B5C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409A04-9E5D-4A40-89E8-105BC16A8F31}"/>
              </a:ext>
            </a:extLst>
          </p:cNvPr>
          <p:cNvSpPr>
            <a:spLocks noGrp="1"/>
          </p:cNvSpPr>
          <p:nvPr>
            <p:ph type="sldNum" sz="quarter" idx="12"/>
          </p:nvPr>
        </p:nvSpPr>
        <p:spPr/>
        <p:txBody>
          <a:bodyPr/>
          <a:lstStyle/>
          <a:p>
            <a:fld id="{AA1F2295-EAF6-204E-B952-E48BF672004D}" type="slidenum">
              <a:rPr lang="en-US" smtClean="0"/>
              <a:t>‹#›</a:t>
            </a:fld>
            <a:endParaRPr lang="en-US"/>
          </a:p>
        </p:txBody>
      </p:sp>
    </p:spTree>
    <p:extLst>
      <p:ext uri="{BB962C8B-B14F-4D97-AF65-F5344CB8AC3E}">
        <p14:creationId xmlns:p14="http://schemas.microsoft.com/office/powerpoint/2010/main" val="35985801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004EDBA0-2081-400A-AE43-FEB5B57CF86A}"/>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Title 1">
            <a:extLst>
              <a:ext uri="{FF2B5EF4-FFF2-40B4-BE49-F238E27FC236}">
                <a16:creationId xmlns:a16="http://schemas.microsoft.com/office/drawing/2014/main" id="{4DE528C9-B9C9-44D2-9A52-A0738DB31F4D}"/>
              </a:ext>
            </a:extLst>
          </p:cNvPr>
          <p:cNvSpPr txBox="1">
            <a:spLocks noGrp="1"/>
          </p:cNvSpPr>
          <p:nvPr>
            <p:ph type="title"/>
          </p:nvPr>
        </p:nvSpPr>
        <p:spPr>
          <a:xfrm>
            <a:off x="5127479" y="828940"/>
            <a:ext cx="5383850" cy="1828800"/>
          </a:xfrm>
        </p:spPr>
        <p:txBody>
          <a:bodyPr anchorCtr="1"/>
          <a:lstStyle>
            <a:lvl1pPr algn="ctr">
              <a:defRPr sz="4400">
                <a:ea typeface="Georgia"/>
                <a:cs typeface="Georgia"/>
              </a:defRPr>
            </a:lvl1pPr>
          </a:lstStyle>
          <a:p>
            <a:pPr lvl="0"/>
            <a:r>
              <a:rPr lang="en-US"/>
              <a:t>Click to edit Master title style</a:t>
            </a:r>
          </a:p>
        </p:txBody>
      </p:sp>
    </p:spTree>
    <p:extLst>
      <p:ext uri="{BB962C8B-B14F-4D97-AF65-F5344CB8AC3E}">
        <p14:creationId xmlns:p14="http://schemas.microsoft.com/office/powerpoint/2010/main" val="1071292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7_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50F024FB-8CE3-47EE-ACFC-B19E1D231F49}"/>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Title 1">
            <a:extLst>
              <a:ext uri="{FF2B5EF4-FFF2-40B4-BE49-F238E27FC236}">
                <a16:creationId xmlns:a16="http://schemas.microsoft.com/office/drawing/2014/main" id="{85BFEB91-72EC-48ED-AD32-BBA105F8166F}"/>
              </a:ext>
            </a:extLst>
          </p:cNvPr>
          <p:cNvSpPr txBox="1">
            <a:spLocks noGrp="1"/>
          </p:cNvSpPr>
          <p:nvPr>
            <p:ph type="title"/>
          </p:nvPr>
        </p:nvSpPr>
        <p:spPr>
          <a:xfrm>
            <a:off x="5127479" y="828940"/>
            <a:ext cx="5383850" cy="1828800"/>
          </a:xfrm>
        </p:spPr>
        <p:txBody>
          <a:bodyPr anchorCtr="1"/>
          <a:lstStyle>
            <a:lvl1pPr algn="ctr">
              <a:defRPr sz="4400">
                <a:ea typeface="Georgia"/>
                <a:cs typeface="Georgia"/>
              </a:defRPr>
            </a:lvl1pPr>
          </a:lstStyle>
          <a:p>
            <a:pPr lvl="0"/>
            <a:r>
              <a:rPr lang="en-US"/>
              <a:t>Click to edit Master title style</a:t>
            </a:r>
          </a:p>
        </p:txBody>
      </p:sp>
    </p:spTree>
    <p:extLst>
      <p:ext uri="{BB962C8B-B14F-4D97-AF65-F5344CB8AC3E}">
        <p14:creationId xmlns:p14="http://schemas.microsoft.com/office/powerpoint/2010/main" val="138942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B09B79CF-EF6B-4C3D-8CC7-4AA9814D4ABF}"/>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Title 1">
            <a:extLst>
              <a:ext uri="{FF2B5EF4-FFF2-40B4-BE49-F238E27FC236}">
                <a16:creationId xmlns:a16="http://schemas.microsoft.com/office/drawing/2014/main" id="{E955885C-6D97-4C74-823D-4BE0A6EB9CE8}"/>
              </a:ext>
            </a:extLst>
          </p:cNvPr>
          <p:cNvSpPr txBox="1">
            <a:spLocks noGrp="1"/>
          </p:cNvSpPr>
          <p:nvPr>
            <p:ph type="title"/>
          </p:nvPr>
        </p:nvSpPr>
        <p:spPr>
          <a:xfrm>
            <a:off x="5939329" y="1709735"/>
            <a:ext cx="4777099" cy="2852735"/>
          </a:xfrm>
        </p:spPr>
        <p:txBody>
          <a:bodyPr anchorCtr="1"/>
          <a:lstStyle>
            <a:lvl1pPr algn="ctr">
              <a:defRPr sz="5400">
                <a:solidFill>
                  <a:srgbClr val="FFFFFF"/>
                </a:solidFill>
                <a:ea typeface="Georgia"/>
                <a:cs typeface="Georgia"/>
              </a:defRPr>
            </a:lvl1pPr>
          </a:lstStyle>
          <a:p>
            <a:pPr lvl="0"/>
            <a:r>
              <a:rPr lang="en-US"/>
              <a:t>Click to edit Master title style</a:t>
            </a:r>
          </a:p>
        </p:txBody>
      </p:sp>
    </p:spTree>
    <p:extLst>
      <p:ext uri="{BB962C8B-B14F-4D97-AF65-F5344CB8AC3E}">
        <p14:creationId xmlns:p14="http://schemas.microsoft.com/office/powerpoint/2010/main" val="4420928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45CBE2B3-C8B5-4C54-B751-064474DE3D88}"/>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Title 1">
            <a:extLst>
              <a:ext uri="{FF2B5EF4-FFF2-40B4-BE49-F238E27FC236}">
                <a16:creationId xmlns:a16="http://schemas.microsoft.com/office/drawing/2014/main" id="{52F74589-7A9A-4035-A8BE-75FA24D46A5D}"/>
              </a:ext>
            </a:extLst>
          </p:cNvPr>
          <p:cNvSpPr txBox="1">
            <a:spLocks noGrp="1"/>
          </p:cNvSpPr>
          <p:nvPr>
            <p:ph type="title"/>
          </p:nvPr>
        </p:nvSpPr>
        <p:spPr>
          <a:xfrm>
            <a:off x="3707453" y="1709735"/>
            <a:ext cx="4777099" cy="2852735"/>
          </a:xfrm>
        </p:spPr>
        <p:txBody>
          <a:bodyPr anchorCtr="1"/>
          <a:lstStyle>
            <a:lvl1pPr algn="ctr">
              <a:defRPr sz="5400">
                <a:solidFill>
                  <a:srgbClr val="FFFFFF"/>
                </a:solidFill>
                <a:ea typeface="Georgia"/>
                <a:cs typeface="Georgia"/>
              </a:defRPr>
            </a:lvl1pPr>
          </a:lstStyle>
          <a:p>
            <a:pPr lvl="0"/>
            <a:r>
              <a:rPr lang="en-US"/>
              <a:t>Click to edit Master title style</a:t>
            </a:r>
          </a:p>
        </p:txBody>
      </p:sp>
    </p:spTree>
    <p:extLst>
      <p:ext uri="{BB962C8B-B14F-4D97-AF65-F5344CB8AC3E}">
        <p14:creationId xmlns:p14="http://schemas.microsoft.com/office/powerpoint/2010/main" val="35044916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C88A2DEE-996B-4F03-B455-E9116B30F284}"/>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Title 1">
            <a:extLst>
              <a:ext uri="{FF2B5EF4-FFF2-40B4-BE49-F238E27FC236}">
                <a16:creationId xmlns:a16="http://schemas.microsoft.com/office/drawing/2014/main" id="{1F15EDEA-AB39-416F-AF83-4A41B7482E80}"/>
              </a:ext>
            </a:extLst>
          </p:cNvPr>
          <p:cNvSpPr txBox="1">
            <a:spLocks noGrp="1"/>
          </p:cNvSpPr>
          <p:nvPr>
            <p:ph type="title"/>
          </p:nvPr>
        </p:nvSpPr>
        <p:spPr>
          <a:xfrm>
            <a:off x="6365193" y="1846475"/>
            <a:ext cx="4777099" cy="2852735"/>
          </a:xfrm>
        </p:spPr>
        <p:txBody>
          <a:bodyPr anchorCtr="1"/>
          <a:lstStyle>
            <a:lvl1pPr algn="ctr">
              <a:defRPr sz="5400">
                <a:solidFill>
                  <a:srgbClr val="FFFFFF"/>
                </a:solidFill>
                <a:ea typeface="Georgia"/>
                <a:cs typeface="Georgia"/>
              </a:defRPr>
            </a:lvl1pPr>
          </a:lstStyle>
          <a:p>
            <a:pPr lvl="0"/>
            <a:r>
              <a:rPr lang="en-US"/>
              <a:t>Click to edit Master title style</a:t>
            </a:r>
          </a:p>
        </p:txBody>
      </p:sp>
    </p:spTree>
    <p:extLst>
      <p:ext uri="{BB962C8B-B14F-4D97-AF65-F5344CB8AC3E}">
        <p14:creationId xmlns:p14="http://schemas.microsoft.com/office/powerpoint/2010/main" val="25851007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_Section Header">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C4A021EB-2754-4AE7-A030-A8E8C6631235}"/>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Title 1">
            <a:extLst>
              <a:ext uri="{FF2B5EF4-FFF2-40B4-BE49-F238E27FC236}">
                <a16:creationId xmlns:a16="http://schemas.microsoft.com/office/drawing/2014/main" id="{EF0B65B4-F7E9-4D20-A420-AE312AB70AD2}"/>
              </a:ext>
            </a:extLst>
          </p:cNvPr>
          <p:cNvSpPr txBox="1">
            <a:spLocks noGrp="1"/>
          </p:cNvSpPr>
          <p:nvPr>
            <p:ph type="title"/>
          </p:nvPr>
        </p:nvSpPr>
        <p:spPr>
          <a:xfrm>
            <a:off x="989883" y="1949025"/>
            <a:ext cx="4777099" cy="2852735"/>
          </a:xfrm>
        </p:spPr>
        <p:txBody>
          <a:bodyPr anchorCtr="1"/>
          <a:lstStyle>
            <a:lvl1pPr algn="ctr">
              <a:defRPr sz="5400">
                <a:solidFill>
                  <a:srgbClr val="FFFFFF"/>
                </a:solidFill>
                <a:ea typeface="Georgia"/>
                <a:cs typeface="Georgia"/>
              </a:defRPr>
            </a:lvl1pPr>
          </a:lstStyle>
          <a:p>
            <a:pPr lvl="0"/>
            <a:r>
              <a:rPr lang="en-US"/>
              <a:t>Click to edit Master title style</a:t>
            </a:r>
          </a:p>
        </p:txBody>
      </p:sp>
    </p:spTree>
    <p:extLst>
      <p:ext uri="{BB962C8B-B14F-4D97-AF65-F5344CB8AC3E}">
        <p14:creationId xmlns:p14="http://schemas.microsoft.com/office/powerpoint/2010/main" val="24066465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4_Section Header">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B28A48A-2CF7-4D5B-9CF9-70A22D15EDB5}"/>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Title 1">
            <a:extLst>
              <a:ext uri="{FF2B5EF4-FFF2-40B4-BE49-F238E27FC236}">
                <a16:creationId xmlns:a16="http://schemas.microsoft.com/office/drawing/2014/main" id="{A9F7C83D-B53F-4A4F-9A82-1A372ECC289F}"/>
              </a:ext>
            </a:extLst>
          </p:cNvPr>
          <p:cNvSpPr txBox="1">
            <a:spLocks noGrp="1"/>
          </p:cNvSpPr>
          <p:nvPr>
            <p:ph type="title"/>
          </p:nvPr>
        </p:nvSpPr>
        <p:spPr>
          <a:xfrm>
            <a:off x="6595923" y="2060124"/>
            <a:ext cx="4777099" cy="2852735"/>
          </a:xfrm>
        </p:spPr>
        <p:txBody>
          <a:bodyPr anchorCtr="1"/>
          <a:lstStyle>
            <a:lvl1pPr algn="ctr">
              <a:defRPr sz="4400">
                <a:ea typeface="Georgia"/>
                <a:cs typeface="Georgia"/>
              </a:defRPr>
            </a:lvl1pPr>
          </a:lstStyle>
          <a:p>
            <a:pPr lvl="0"/>
            <a:r>
              <a:rPr lang="en-US"/>
              <a:t>Click to edit Master title style</a:t>
            </a:r>
          </a:p>
        </p:txBody>
      </p:sp>
    </p:spTree>
    <p:extLst>
      <p:ext uri="{BB962C8B-B14F-4D97-AF65-F5344CB8AC3E}">
        <p14:creationId xmlns:p14="http://schemas.microsoft.com/office/powerpoint/2010/main" val="35343790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5_Section Header">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446A39FA-FAF4-410A-A6EC-75D74ED2AA56}"/>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Title 1">
            <a:extLst>
              <a:ext uri="{FF2B5EF4-FFF2-40B4-BE49-F238E27FC236}">
                <a16:creationId xmlns:a16="http://schemas.microsoft.com/office/drawing/2014/main" id="{26EA8BAD-64FE-488D-9D61-01734AF89F9F}"/>
              </a:ext>
            </a:extLst>
          </p:cNvPr>
          <p:cNvSpPr txBox="1">
            <a:spLocks noGrp="1"/>
          </p:cNvSpPr>
          <p:nvPr>
            <p:ph type="title"/>
          </p:nvPr>
        </p:nvSpPr>
        <p:spPr>
          <a:xfrm>
            <a:off x="6595923" y="2060124"/>
            <a:ext cx="4777099" cy="2852735"/>
          </a:xfrm>
        </p:spPr>
        <p:txBody>
          <a:bodyPr anchorCtr="1"/>
          <a:lstStyle>
            <a:lvl1pPr algn="ctr">
              <a:defRPr sz="4400">
                <a:ea typeface="Georgia"/>
                <a:cs typeface="Georgia"/>
              </a:defRPr>
            </a:lvl1pPr>
          </a:lstStyle>
          <a:p>
            <a:pPr lvl="0"/>
            <a:r>
              <a:rPr lang="en-US"/>
              <a:t>Click to edit Master title style</a:t>
            </a:r>
          </a:p>
        </p:txBody>
      </p:sp>
    </p:spTree>
    <p:extLst>
      <p:ext uri="{BB962C8B-B14F-4D97-AF65-F5344CB8AC3E}">
        <p14:creationId xmlns:p14="http://schemas.microsoft.com/office/powerpoint/2010/main" val="16710893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6_Section Header">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B977606E-8C6E-4000-A3F5-6986BD5B6053}"/>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Title 1">
            <a:extLst>
              <a:ext uri="{FF2B5EF4-FFF2-40B4-BE49-F238E27FC236}">
                <a16:creationId xmlns:a16="http://schemas.microsoft.com/office/drawing/2014/main" id="{AAD19FBF-F443-4872-BBDB-7F1D283182D1}"/>
              </a:ext>
            </a:extLst>
          </p:cNvPr>
          <p:cNvSpPr txBox="1">
            <a:spLocks noGrp="1"/>
          </p:cNvSpPr>
          <p:nvPr>
            <p:ph type="title"/>
          </p:nvPr>
        </p:nvSpPr>
        <p:spPr>
          <a:xfrm>
            <a:off x="6595923" y="2060124"/>
            <a:ext cx="4777099" cy="2852735"/>
          </a:xfrm>
        </p:spPr>
        <p:txBody>
          <a:bodyPr anchorCtr="1"/>
          <a:lstStyle>
            <a:lvl1pPr algn="ctr">
              <a:defRPr sz="4400">
                <a:ea typeface="Georgia"/>
                <a:cs typeface="Georgia"/>
              </a:defRPr>
            </a:lvl1pPr>
          </a:lstStyle>
          <a:p>
            <a:pPr lvl="0"/>
            <a:r>
              <a:rPr lang="en-US"/>
              <a:t>Click to edit Master title style</a:t>
            </a:r>
          </a:p>
        </p:txBody>
      </p:sp>
    </p:spTree>
    <p:extLst>
      <p:ext uri="{BB962C8B-B14F-4D97-AF65-F5344CB8AC3E}">
        <p14:creationId xmlns:p14="http://schemas.microsoft.com/office/powerpoint/2010/main" val="39119404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7_Section Header">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21F44DD6-DFD8-4326-AE09-65C76CDCB92A}"/>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Title 1">
            <a:extLst>
              <a:ext uri="{FF2B5EF4-FFF2-40B4-BE49-F238E27FC236}">
                <a16:creationId xmlns:a16="http://schemas.microsoft.com/office/drawing/2014/main" id="{022803A1-9D2E-4301-B137-7069C13419CD}"/>
              </a:ext>
            </a:extLst>
          </p:cNvPr>
          <p:cNvSpPr txBox="1">
            <a:spLocks noGrp="1"/>
          </p:cNvSpPr>
          <p:nvPr>
            <p:ph type="title"/>
          </p:nvPr>
        </p:nvSpPr>
        <p:spPr>
          <a:xfrm>
            <a:off x="6595923" y="2060124"/>
            <a:ext cx="4777099" cy="2852735"/>
          </a:xfrm>
        </p:spPr>
        <p:txBody>
          <a:bodyPr anchorCtr="1"/>
          <a:lstStyle>
            <a:lvl1pPr algn="ctr">
              <a:defRPr sz="4400">
                <a:ea typeface="Georgia"/>
                <a:cs typeface="Georgia"/>
              </a:defRPr>
            </a:lvl1pPr>
          </a:lstStyle>
          <a:p>
            <a:pPr lvl="0"/>
            <a:r>
              <a:rPr lang="en-US"/>
              <a:t>Click to edit Master title style</a:t>
            </a:r>
          </a:p>
        </p:txBody>
      </p:sp>
    </p:spTree>
    <p:extLst>
      <p:ext uri="{BB962C8B-B14F-4D97-AF65-F5344CB8AC3E}">
        <p14:creationId xmlns:p14="http://schemas.microsoft.com/office/powerpoint/2010/main" val="1929439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555AE-D8FA-CD4B-A5EA-8A53A34A77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D75953-1EAC-0D43-B9B6-9511035CE5B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DDA442-7382-6549-BFDE-B859A7C67E3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9F3E66-B1B8-DB47-863A-64BE42300DD1}"/>
              </a:ext>
            </a:extLst>
          </p:cNvPr>
          <p:cNvSpPr>
            <a:spLocks noGrp="1"/>
          </p:cNvSpPr>
          <p:nvPr>
            <p:ph type="dt" sz="half" idx="10"/>
          </p:nvPr>
        </p:nvSpPr>
        <p:spPr/>
        <p:txBody>
          <a:bodyPr/>
          <a:lstStyle/>
          <a:p>
            <a:fld id="{3A35DCF1-535F-B640-82FC-30A92388BB20}" type="datetimeFigureOut">
              <a:rPr lang="en-US" smtClean="0"/>
              <a:t>10/23/2022</a:t>
            </a:fld>
            <a:endParaRPr lang="en-US"/>
          </a:p>
        </p:txBody>
      </p:sp>
      <p:sp>
        <p:nvSpPr>
          <p:cNvPr id="6" name="Footer Placeholder 5">
            <a:extLst>
              <a:ext uri="{FF2B5EF4-FFF2-40B4-BE49-F238E27FC236}">
                <a16:creationId xmlns:a16="http://schemas.microsoft.com/office/drawing/2014/main" id="{B6F1F18D-D2A4-B14D-8042-C42FC3432D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D9A1AA-2F45-EA4A-AED2-1C2F51B4F226}"/>
              </a:ext>
            </a:extLst>
          </p:cNvPr>
          <p:cNvSpPr>
            <a:spLocks noGrp="1"/>
          </p:cNvSpPr>
          <p:nvPr>
            <p:ph type="sldNum" sz="quarter" idx="12"/>
          </p:nvPr>
        </p:nvSpPr>
        <p:spPr/>
        <p:txBody>
          <a:bodyPr/>
          <a:lstStyle/>
          <a:p>
            <a:fld id="{AA1F2295-EAF6-204E-B952-E48BF672004D}" type="slidenum">
              <a:rPr lang="en-US" smtClean="0"/>
              <a:t>‹#›</a:t>
            </a:fld>
            <a:endParaRPr lang="en-US"/>
          </a:p>
        </p:txBody>
      </p:sp>
    </p:spTree>
    <p:extLst>
      <p:ext uri="{BB962C8B-B14F-4D97-AF65-F5344CB8AC3E}">
        <p14:creationId xmlns:p14="http://schemas.microsoft.com/office/powerpoint/2010/main" val="23611533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8_Section Header">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906BF259-E1DE-4C59-9F7E-54AC38C2FCDD}"/>
              </a:ext>
            </a:extLst>
          </p:cNvPr>
          <p:cNvPicPr>
            <a:picLocks noChangeAspect="1"/>
          </p:cNvPicPr>
          <p:nvPr/>
        </p:nvPicPr>
        <p:blipFill>
          <a:blip r:embed="rId2"/>
          <a:stretch>
            <a:fillRect/>
          </a:stretch>
        </p:blipFill>
        <p:spPr>
          <a:xfrm>
            <a:off x="0" y="0"/>
            <a:ext cx="12332137" cy="6936830"/>
          </a:xfrm>
          <a:prstGeom prst="rect">
            <a:avLst/>
          </a:prstGeom>
          <a:noFill/>
          <a:ln cap="flat">
            <a:noFill/>
          </a:ln>
        </p:spPr>
      </p:pic>
      <p:sp>
        <p:nvSpPr>
          <p:cNvPr id="3" name="Title 1">
            <a:extLst>
              <a:ext uri="{FF2B5EF4-FFF2-40B4-BE49-F238E27FC236}">
                <a16:creationId xmlns:a16="http://schemas.microsoft.com/office/drawing/2014/main" id="{2D73BB15-FBDE-4185-A6D2-FF6DB64E40CA}"/>
              </a:ext>
            </a:extLst>
          </p:cNvPr>
          <p:cNvSpPr txBox="1">
            <a:spLocks noGrp="1"/>
          </p:cNvSpPr>
          <p:nvPr>
            <p:ph type="title"/>
          </p:nvPr>
        </p:nvSpPr>
        <p:spPr>
          <a:xfrm>
            <a:off x="6595923" y="2060124"/>
            <a:ext cx="4777099" cy="2852735"/>
          </a:xfrm>
        </p:spPr>
        <p:txBody>
          <a:bodyPr anchorCtr="1"/>
          <a:lstStyle>
            <a:lvl1pPr algn="ctr">
              <a:defRPr sz="4400">
                <a:ea typeface="Georgia"/>
                <a:cs typeface="Georgia"/>
              </a:defRPr>
            </a:lvl1pPr>
          </a:lstStyle>
          <a:p>
            <a:pPr lvl="0"/>
            <a:r>
              <a:rPr lang="en-US"/>
              <a:t>Click to edit Master title style</a:t>
            </a:r>
          </a:p>
        </p:txBody>
      </p:sp>
    </p:spTree>
    <p:extLst>
      <p:ext uri="{BB962C8B-B14F-4D97-AF65-F5344CB8AC3E}">
        <p14:creationId xmlns:p14="http://schemas.microsoft.com/office/powerpoint/2010/main" val="8035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0_Section Header">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641C8A03-A3CC-44CF-8123-D7370EC17027}"/>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Title 1">
            <a:extLst>
              <a:ext uri="{FF2B5EF4-FFF2-40B4-BE49-F238E27FC236}">
                <a16:creationId xmlns:a16="http://schemas.microsoft.com/office/drawing/2014/main" id="{0AC2F55E-F008-4AE7-94B1-3B55926143C5}"/>
              </a:ext>
            </a:extLst>
          </p:cNvPr>
          <p:cNvSpPr txBox="1">
            <a:spLocks noGrp="1"/>
          </p:cNvSpPr>
          <p:nvPr>
            <p:ph type="title"/>
          </p:nvPr>
        </p:nvSpPr>
        <p:spPr>
          <a:xfrm>
            <a:off x="6595923" y="2060124"/>
            <a:ext cx="4777099" cy="2852735"/>
          </a:xfrm>
        </p:spPr>
        <p:txBody>
          <a:bodyPr anchorCtr="1"/>
          <a:lstStyle>
            <a:lvl1pPr algn="ctr">
              <a:defRPr sz="4400">
                <a:ea typeface="Georgia"/>
                <a:cs typeface="Georgia"/>
              </a:defRPr>
            </a:lvl1pPr>
          </a:lstStyle>
          <a:p>
            <a:pPr lvl="0"/>
            <a:r>
              <a:rPr lang="en-US"/>
              <a:t>Click to edit Master title style</a:t>
            </a:r>
          </a:p>
        </p:txBody>
      </p:sp>
    </p:spTree>
    <p:extLst>
      <p:ext uri="{BB962C8B-B14F-4D97-AF65-F5344CB8AC3E}">
        <p14:creationId xmlns:p14="http://schemas.microsoft.com/office/powerpoint/2010/main" val="16469728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9_Section Header">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E35EF52D-76E5-49F0-A9D3-6D8C04BD7A45}"/>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Title 1">
            <a:extLst>
              <a:ext uri="{FF2B5EF4-FFF2-40B4-BE49-F238E27FC236}">
                <a16:creationId xmlns:a16="http://schemas.microsoft.com/office/drawing/2014/main" id="{03404530-77A6-416A-8362-687E722CFAD6}"/>
              </a:ext>
            </a:extLst>
          </p:cNvPr>
          <p:cNvSpPr txBox="1">
            <a:spLocks noGrp="1"/>
          </p:cNvSpPr>
          <p:nvPr>
            <p:ph type="title"/>
          </p:nvPr>
        </p:nvSpPr>
        <p:spPr>
          <a:xfrm>
            <a:off x="6595923" y="2060124"/>
            <a:ext cx="4777099" cy="2852735"/>
          </a:xfrm>
        </p:spPr>
        <p:txBody>
          <a:bodyPr anchorCtr="1"/>
          <a:lstStyle>
            <a:lvl1pPr algn="ctr">
              <a:defRPr sz="4400">
                <a:ea typeface="Georgia"/>
                <a:cs typeface="Georgia"/>
              </a:defRPr>
            </a:lvl1pPr>
          </a:lstStyle>
          <a:p>
            <a:pPr lvl="0"/>
            <a:r>
              <a:rPr lang="en-US"/>
              <a:t>Click to edit Master title style</a:t>
            </a:r>
          </a:p>
        </p:txBody>
      </p:sp>
    </p:spTree>
    <p:extLst>
      <p:ext uri="{BB962C8B-B14F-4D97-AF65-F5344CB8AC3E}">
        <p14:creationId xmlns:p14="http://schemas.microsoft.com/office/powerpoint/2010/main" val="2589413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85F350B0-1E55-44D6-B18A-D08C90228B00}"/>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Title 1">
            <a:extLst>
              <a:ext uri="{FF2B5EF4-FFF2-40B4-BE49-F238E27FC236}">
                <a16:creationId xmlns:a16="http://schemas.microsoft.com/office/drawing/2014/main" id="{76016D1F-4607-4638-A5B4-D9F755B9748B}"/>
              </a:ext>
            </a:extLst>
          </p:cNvPr>
          <p:cNvSpPr txBox="1">
            <a:spLocks noGrp="1"/>
          </p:cNvSpPr>
          <p:nvPr>
            <p:ph type="title"/>
          </p:nvPr>
        </p:nvSpPr>
        <p:spPr/>
        <p:txBody>
          <a:bodyPr/>
          <a:lstStyle>
            <a:lvl1pPr>
              <a:defRPr/>
            </a:lvl1pPr>
          </a:lstStyle>
          <a:p>
            <a:pPr lvl="0"/>
            <a:r>
              <a:rPr lang="en-US"/>
              <a:t>Click to edit Master title style</a:t>
            </a:r>
          </a:p>
        </p:txBody>
      </p:sp>
      <p:sp>
        <p:nvSpPr>
          <p:cNvPr id="4" name="Content Placeholder 2">
            <a:extLst>
              <a:ext uri="{FF2B5EF4-FFF2-40B4-BE49-F238E27FC236}">
                <a16:creationId xmlns:a16="http://schemas.microsoft.com/office/drawing/2014/main" id="{6CBA7C7A-1069-4774-8BBC-788998158377}"/>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6B9CE1B-AA66-4FD6-A339-B61CFEE47495}"/>
              </a:ext>
            </a:extLst>
          </p:cNvPr>
          <p:cNvSpPr txBox="1">
            <a:spLocks noGrp="1"/>
          </p:cNvSpPr>
          <p:nvPr>
            <p:ph type="dt" sz="half" idx="7"/>
          </p:nvPr>
        </p:nvSpPr>
        <p:spPr/>
        <p:txBody>
          <a:bodyPr/>
          <a:lstStyle>
            <a:lvl1pPr>
              <a:defRPr/>
            </a:lvl1pPr>
          </a:lstStyle>
          <a:p>
            <a:pPr lvl="0"/>
            <a:fld id="{7DDE9898-4088-4047-9096-E95EA357A9E7}" type="datetime1">
              <a:rPr lang="en-US"/>
              <a:pPr lvl="0"/>
              <a:t>10/23/2022</a:t>
            </a:fld>
            <a:endParaRPr lang="en-US"/>
          </a:p>
        </p:txBody>
      </p:sp>
      <p:sp>
        <p:nvSpPr>
          <p:cNvPr id="6" name="Footer Placeholder 4">
            <a:extLst>
              <a:ext uri="{FF2B5EF4-FFF2-40B4-BE49-F238E27FC236}">
                <a16:creationId xmlns:a16="http://schemas.microsoft.com/office/drawing/2014/main" id="{51117977-85B0-41E5-B157-04661BFF5E12}"/>
              </a:ext>
            </a:extLst>
          </p:cNvPr>
          <p:cNvSpPr txBox="1">
            <a:spLocks noGrp="1"/>
          </p:cNvSpPr>
          <p:nvPr>
            <p:ph type="ftr" sz="quarter" idx="9"/>
          </p:nvPr>
        </p:nvSpPr>
        <p:spPr/>
        <p:txBody>
          <a:bodyPr/>
          <a:lstStyle>
            <a:lvl1pPr>
              <a:defRPr/>
            </a:lvl1pPr>
          </a:lstStyle>
          <a:p>
            <a:pPr lvl="0"/>
            <a:endParaRPr lang="en-US"/>
          </a:p>
        </p:txBody>
      </p:sp>
      <p:sp>
        <p:nvSpPr>
          <p:cNvPr id="7" name="Slide Number Placeholder 5">
            <a:extLst>
              <a:ext uri="{FF2B5EF4-FFF2-40B4-BE49-F238E27FC236}">
                <a16:creationId xmlns:a16="http://schemas.microsoft.com/office/drawing/2014/main" id="{13538C60-322C-4752-8F20-34949DE67240}"/>
              </a:ext>
            </a:extLst>
          </p:cNvPr>
          <p:cNvSpPr txBox="1">
            <a:spLocks noGrp="1"/>
          </p:cNvSpPr>
          <p:nvPr>
            <p:ph type="sldNum" sz="quarter" idx="8"/>
          </p:nvPr>
        </p:nvSpPr>
        <p:spPr/>
        <p:txBody>
          <a:bodyPr/>
          <a:lstStyle>
            <a:lvl1pPr>
              <a:defRPr/>
            </a:lvl1pPr>
          </a:lstStyle>
          <a:p>
            <a:pPr lvl="0"/>
            <a:fld id="{1E77B8AB-BF16-47CD-B293-BD3495D8B6E6}" type="slidenum">
              <a:t>‹#›</a:t>
            </a:fld>
            <a:endParaRPr lang="en-US"/>
          </a:p>
        </p:txBody>
      </p:sp>
    </p:spTree>
    <p:extLst>
      <p:ext uri="{BB962C8B-B14F-4D97-AF65-F5344CB8AC3E}">
        <p14:creationId xmlns:p14="http://schemas.microsoft.com/office/powerpoint/2010/main" val="522272101"/>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63AD151B-634B-482E-A9DE-265B924B102B}"/>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Title 1">
            <a:extLst>
              <a:ext uri="{FF2B5EF4-FFF2-40B4-BE49-F238E27FC236}">
                <a16:creationId xmlns:a16="http://schemas.microsoft.com/office/drawing/2014/main" id="{318D6CBF-306C-4CDD-92A0-EC61AEDD8155}"/>
              </a:ext>
            </a:extLst>
          </p:cNvPr>
          <p:cNvSpPr txBox="1">
            <a:spLocks noGrp="1"/>
          </p:cNvSpPr>
          <p:nvPr>
            <p:ph type="title"/>
          </p:nvPr>
        </p:nvSpPr>
        <p:spPr/>
        <p:txBody>
          <a:bodyPr/>
          <a:lstStyle>
            <a:lvl1pPr>
              <a:defRPr/>
            </a:lvl1pPr>
          </a:lstStyle>
          <a:p>
            <a:pPr lvl="0"/>
            <a:r>
              <a:rPr lang="en-US"/>
              <a:t>Click to edit Master title style</a:t>
            </a:r>
          </a:p>
        </p:txBody>
      </p:sp>
      <p:sp>
        <p:nvSpPr>
          <p:cNvPr id="4" name="Content Placeholder 2">
            <a:extLst>
              <a:ext uri="{FF2B5EF4-FFF2-40B4-BE49-F238E27FC236}">
                <a16:creationId xmlns:a16="http://schemas.microsoft.com/office/drawing/2014/main" id="{91356BDE-3FCD-4199-A454-8F3028EDD2C4}"/>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9DDFF73-9E29-4DBC-A028-A728BD5CA6C4}"/>
              </a:ext>
            </a:extLst>
          </p:cNvPr>
          <p:cNvSpPr txBox="1">
            <a:spLocks noGrp="1"/>
          </p:cNvSpPr>
          <p:nvPr>
            <p:ph type="dt" sz="half" idx="7"/>
          </p:nvPr>
        </p:nvSpPr>
        <p:spPr/>
        <p:txBody>
          <a:bodyPr/>
          <a:lstStyle>
            <a:lvl1pPr>
              <a:defRPr/>
            </a:lvl1pPr>
          </a:lstStyle>
          <a:p>
            <a:pPr lvl="0"/>
            <a:fld id="{104ED8BF-B5BC-4276-9FE5-DD23107271D2}" type="datetime1">
              <a:rPr lang="en-US"/>
              <a:pPr lvl="0"/>
              <a:t>10/23/2022</a:t>
            </a:fld>
            <a:endParaRPr lang="en-US"/>
          </a:p>
        </p:txBody>
      </p:sp>
      <p:sp>
        <p:nvSpPr>
          <p:cNvPr id="6" name="Footer Placeholder 4">
            <a:extLst>
              <a:ext uri="{FF2B5EF4-FFF2-40B4-BE49-F238E27FC236}">
                <a16:creationId xmlns:a16="http://schemas.microsoft.com/office/drawing/2014/main" id="{1D182612-4ACE-4FD8-A84C-84312AECBCA0}"/>
              </a:ext>
            </a:extLst>
          </p:cNvPr>
          <p:cNvSpPr txBox="1">
            <a:spLocks noGrp="1"/>
          </p:cNvSpPr>
          <p:nvPr>
            <p:ph type="ftr" sz="quarter" idx="9"/>
          </p:nvPr>
        </p:nvSpPr>
        <p:spPr/>
        <p:txBody>
          <a:bodyPr/>
          <a:lstStyle>
            <a:lvl1pPr>
              <a:defRPr/>
            </a:lvl1pPr>
          </a:lstStyle>
          <a:p>
            <a:pPr lvl="0"/>
            <a:endParaRPr lang="en-US"/>
          </a:p>
        </p:txBody>
      </p:sp>
      <p:sp>
        <p:nvSpPr>
          <p:cNvPr id="7" name="Slide Number Placeholder 5">
            <a:extLst>
              <a:ext uri="{FF2B5EF4-FFF2-40B4-BE49-F238E27FC236}">
                <a16:creationId xmlns:a16="http://schemas.microsoft.com/office/drawing/2014/main" id="{4CCBC7B5-B615-4C99-92D6-4AAF0F0D6C12}"/>
              </a:ext>
            </a:extLst>
          </p:cNvPr>
          <p:cNvSpPr txBox="1">
            <a:spLocks noGrp="1"/>
          </p:cNvSpPr>
          <p:nvPr>
            <p:ph type="sldNum" sz="quarter" idx="8"/>
          </p:nvPr>
        </p:nvSpPr>
        <p:spPr/>
        <p:txBody>
          <a:bodyPr/>
          <a:lstStyle>
            <a:lvl1pPr>
              <a:defRPr/>
            </a:lvl1pPr>
          </a:lstStyle>
          <a:p>
            <a:pPr lvl="0"/>
            <a:fld id="{19D911E1-0E1F-42E0-8B77-8268FEA16378}" type="slidenum">
              <a:t>‹#›</a:t>
            </a:fld>
            <a:endParaRPr lang="en-US"/>
          </a:p>
        </p:txBody>
      </p:sp>
    </p:spTree>
    <p:extLst>
      <p:ext uri="{BB962C8B-B14F-4D97-AF65-F5344CB8AC3E}">
        <p14:creationId xmlns:p14="http://schemas.microsoft.com/office/powerpoint/2010/main" val="6479227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4F9023AA-6DF8-4E6E-B5EF-8FFC328C9554}"/>
              </a:ext>
            </a:extLst>
          </p:cNvPr>
          <p:cNvPicPr>
            <a:picLocks noChangeAspect="1"/>
          </p:cNvPicPr>
          <p:nvPr/>
        </p:nvPicPr>
        <p:blipFill>
          <a:blip r:embed="rId2"/>
          <a:stretch>
            <a:fillRect/>
          </a:stretch>
        </p:blipFill>
        <p:spPr>
          <a:xfrm>
            <a:off x="0" y="34299"/>
            <a:ext cx="12191996" cy="6858000"/>
          </a:xfrm>
          <a:prstGeom prst="rect">
            <a:avLst/>
          </a:prstGeom>
          <a:noFill/>
          <a:ln cap="flat">
            <a:noFill/>
          </a:ln>
        </p:spPr>
      </p:pic>
      <p:sp>
        <p:nvSpPr>
          <p:cNvPr id="3" name="Title 1">
            <a:extLst>
              <a:ext uri="{FF2B5EF4-FFF2-40B4-BE49-F238E27FC236}">
                <a16:creationId xmlns:a16="http://schemas.microsoft.com/office/drawing/2014/main" id="{7E1653C3-2D28-471B-9B9A-58A7B9BD8659}"/>
              </a:ext>
            </a:extLst>
          </p:cNvPr>
          <p:cNvSpPr txBox="1">
            <a:spLocks noGrp="1"/>
          </p:cNvSpPr>
          <p:nvPr>
            <p:ph type="title"/>
          </p:nvPr>
        </p:nvSpPr>
        <p:spPr/>
        <p:txBody>
          <a:bodyPr/>
          <a:lstStyle>
            <a:lvl1pPr>
              <a:defRPr/>
            </a:lvl1pPr>
          </a:lstStyle>
          <a:p>
            <a:pPr lvl="0"/>
            <a:r>
              <a:rPr lang="en-US"/>
              <a:t>Click to edit Master title style</a:t>
            </a:r>
          </a:p>
        </p:txBody>
      </p:sp>
      <p:sp>
        <p:nvSpPr>
          <p:cNvPr id="4" name="Content Placeholder 2">
            <a:extLst>
              <a:ext uri="{FF2B5EF4-FFF2-40B4-BE49-F238E27FC236}">
                <a16:creationId xmlns:a16="http://schemas.microsoft.com/office/drawing/2014/main" id="{64173532-DF27-407E-A9EA-A51CA168139F}"/>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1830AE2-E06A-47F5-A946-AAECFB7F87DC}"/>
              </a:ext>
            </a:extLst>
          </p:cNvPr>
          <p:cNvSpPr txBox="1">
            <a:spLocks noGrp="1"/>
          </p:cNvSpPr>
          <p:nvPr>
            <p:ph type="dt" sz="half" idx="7"/>
          </p:nvPr>
        </p:nvSpPr>
        <p:spPr/>
        <p:txBody>
          <a:bodyPr/>
          <a:lstStyle>
            <a:lvl1pPr>
              <a:defRPr/>
            </a:lvl1pPr>
          </a:lstStyle>
          <a:p>
            <a:pPr lvl="0"/>
            <a:fld id="{3791FDFF-2462-4C50-8E05-5A97D9207C39}" type="datetime1">
              <a:rPr lang="en-US"/>
              <a:pPr lvl="0"/>
              <a:t>10/23/2022</a:t>
            </a:fld>
            <a:endParaRPr lang="en-US"/>
          </a:p>
        </p:txBody>
      </p:sp>
      <p:sp>
        <p:nvSpPr>
          <p:cNvPr id="6" name="Footer Placeholder 4">
            <a:extLst>
              <a:ext uri="{FF2B5EF4-FFF2-40B4-BE49-F238E27FC236}">
                <a16:creationId xmlns:a16="http://schemas.microsoft.com/office/drawing/2014/main" id="{1C7956D7-3624-4F88-A9DB-40FAF1B7257C}"/>
              </a:ext>
            </a:extLst>
          </p:cNvPr>
          <p:cNvSpPr txBox="1">
            <a:spLocks noGrp="1"/>
          </p:cNvSpPr>
          <p:nvPr>
            <p:ph type="ftr" sz="quarter" idx="9"/>
          </p:nvPr>
        </p:nvSpPr>
        <p:spPr/>
        <p:txBody>
          <a:bodyPr/>
          <a:lstStyle>
            <a:lvl1pPr>
              <a:defRPr/>
            </a:lvl1pPr>
          </a:lstStyle>
          <a:p>
            <a:pPr lvl="0"/>
            <a:endParaRPr lang="en-US"/>
          </a:p>
        </p:txBody>
      </p:sp>
      <p:sp>
        <p:nvSpPr>
          <p:cNvPr id="7" name="Slide Number Placeholder 5">
            <a:extLst>
              <a:ext uri="{FF2B5EF4-FFF2-40B4-BE49-F238E27FC236}">
                <a16:creationId xmlns:a16="http://schemas.microsoft.com/office/drawing/2014/main" id="{5CFD7467-A68D-4DEF-ABD8-88AE88D14898}"/>
              </a:ext>
            </a:extLst>
          </p:cNvPr>
          <p:cNvSpPr txBox="1">
            <a:spLocks noGrp="1"/>
          </p:cNvSpPr>
          <p:nvPr>
            <p:ph type="sldNum" sz="quarter" idx="8"/>
          </p:nvPr>
        </p:nvSpPr>
        <p:spPr/>
        <p:txBody>
          <a:bodyPr/>
          <a:lstStyle>
            <a:lvl1pPr>
              <a:defRPr/>
            </a:lvl1pPr>
          </a:lstStyle>
          <a:p>
            <a:pPr lvl="0"/>
            <a:fld id="{FE675B56-EF52-45AD-AC82-CC92B050E2D9}" type="slidenum">
              <a:t>‹#›</a:t>
            </a:fld>
            <a:endParaRPr lang="en-US"/>
          </a:p>
        </p:txBody>
      </p:sp>
    </p:spTree>
    <p:extLst>
      <p:ext uri="{BB962C8B-B14F-4D97-AF65-F5344CB8AC3E}">
        <p14:creationId xmlns:p14="http://schemas.microsoft.com/office/powerpoint/2010/main" val="9996053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1328B-27ED-443B-936F-3B396F3EDCE1}"/>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8EBA4195-0E2D-4A16-ABB1-BB0A96B4D342}"/>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B9411-27E9-443D-AE80-D2559062E9A0}"/>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34F647-E129-4940-BD43-F82D8A8AC16E}"/>
              </a:ext>
            </a:extLst>
          </p:cNvPr>
          <p:cNvSpPr txBox="1">
            <a:spLocks noGrp="1"/>
          </p:cNvSpPr>
          <p:nvPr>
            <p:ph type="dt" sz="half" idx="7"/>
          </p:nvPr>
        </p:nvSpPr>
        <p:spPr/>
        <p:txBody>
          <a:bodyPr/>
          <a:lstStyle>
            <a:lvl1pPr>
              <a:defRPr/>
            </a:lvl1pPr>
          </a:lstStyle>
          <a:p>
            <a:pPr lvl="0"/>
            <a:fld id="{E78DC5C2-8D5F-4025-BA41-670168CA7A7D}" type="datetime1">
              <a:rPr lang="en-US"/>
              <a:pPr lvl="0"/>
              <a:t>10/23/2022</a:t>
            </a:fld>
            <a:endParaRPr lang="en-US"/>
          </a:p>
        </p:txBody>
      </p:sp>
      <p:sp>
        <p:nvSpPr>
          <p:cNvPr id="6" name="Footer Placeholder 5">
            <a:extLst>
              <a:ext uri="{FF2B5EF4-FFF2-40B4-BE49-F238E27FC236}">
                <a16:creationId xmlns:a16="http://schemas.microsoft.com/office/drawing/2014/main" id="{C66E3DD8-3ADE-4C80-AF18-B04FAC9072F5}"/>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229223AF-52BD-4AEF-BA3A-734F52842748}"/>
              </a:ext>
            </a:extLst>
          </p:cNvPr>
          <p:cNvSpPr txBox="1">
            <a:spLocks noGrp="1"/>
          </p:cNvSpPr>
          <p:nvPr>
            <p:ph type="sldNum" sz="quarter" idx="8"/>
          </p:nvPr>
        </p:nvSpPr>
        <p:spPr/>
        <p:txBody>
          <a:bodyPr/>
          <a:lstStyle>
            <a:lvl1pPr>
              <a:defRPr/>
            </a:lvl1pPr>
          </a:lstStyle>
          <a:p>
            <a:pPr lvl="0"/>
            <a:fld id="{CEC2F209-38D0-4402-82FE-296B0419B02E}" type="slidenum">
              <a:t>‹#›</a:t>
            </a:fld>
            <a:endParaRPr lang="en-US"/>
          </a:p>
        </p:txBody>
      </p:sp>
    </p:spTree>
    <p:extLst>
      <p:ext uri="{BB962C8B-B14F-4D97-AF65-F5344CB8AC3E}">
        <p14:creationId xmlns:p14="http://schemas.microsoft.com/office/powerpoint/2010/main" val="18873713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E810A-BF2D-40D9-9F81-C3AD5612D459}"/>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D6593396-4987-4D58-9420-496FC39616FE}"/>
              </a:ext>
            </a:extLst>
          </p:cNvPr>
          <p:cNvSpPr txBox="1">
            <a:spLocks noGrp="1"/>
          </p:cNvSpPr>
          <p:nvPr>
            <p:ph type="body" idx="1"/>
          </p:nvPr>
        </p:nvSpPr>
        <p:spPr>
          <a:xfrm>
            <a:off x="839784" y="1681160"/>
            <a:ext cx="5157782" cy="823910"/>
          </a:xfrm>
        </p:spPr>
        <p:txBody>
          <a:bodyPr anchor="b"/>
          <a:lstStyle>
            <a:lvl1pPr>
              <a:defRPr sz="2400"/>
            </a:lvl1pPr>
          </a:lstStyle>
          <a:p>
            <a:pPr lvl="0"/>
            <a:r>
              <a:rPr lang="en-US"/>
              <a:t>Edit Master text styles</a:t>
            </a:r>
          </a:p>
        </p:txBody>
      </p:sp>
      <p:sp>
        <p:nvSpPr>
          <p:cNvPr id="4" name="Content Placeholder 3">
            <a:extLst>
              <a:ext uri="{FF2B5EF4-FFF2-40B4-BE49-F238E27FC236}">
                <a16:creationId xmlns:a16="http://schemas.microsoft.com/office/drawing/2014/main" id="{F70F6370-41C7-417A-83B7-7917E023EE05}"/>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8F29E6-3FBD-461C-800A-B3CE2ED2127D}"/>
              </a:ext>
            </a:extLst>
          </p:cNvPr>
          <p:cNvSpPr txBox="1">
            <a:spLocks noGrp="1"/>
          </p:cNvSpPr>
          <p:nvPr>
            <p:ph type="body" idx="3"/>
          </p:nvPr>
        </p:nvSpPr>
        <p:spPr>
          <a:xfrm>
            <a:off x="6172200" y="1681160"/>
            <a:ext cx="5183184" cy="823910"/>
          </a:xfrm>
        </p:spPr>
        <p:txBody>
          <a:bodyPr anchor="b"/>
          <a:lstStyle>
            <a:lvl1pPr>
              <a:defRPr sz="2400"/>
            </a:lvl1pPr>
          </a:lstStyle>
          <a:p>
            <a:pPr lvl="0"/>
            <a:r>
              <a:rPr lang="en-US"/>
              <a:t>Edit Master text styles</a:t>
            </a:r>
          </a:p>
        </p:txBody>
      </p:sp>
      <p:sp>
        <p:nvSpPr>
          <p:cNvPr id="6" name="Content Placeholder 5">
            <a:extLst>
              <a:ext uri="{FF2B5EF4-FFF2-40B4-BE49-F238E27FC236}">
                <a16:creationId xmlns:a16="http://schemas.microsoft.com/office/drawing/2014/main" id="{0240F87C-15F2-4829-B18A-100271587F10}"/>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D373B57-8441-4FEC-AAFA-E6389B945F9B}"/>
              </a:ext>
            </a:extLst>
          </p:cNvPr>
          <p:cNvSpPr txBox="1">
            <a:spLocks noGrp="1"/>
          </p:cNvSpPr>
          <p:nvPr>
            <p:ph type="dt" sz="half" idx="7"/>
          </p:nvPr>
        </p:nvSpPr>
        <p:spPr/>
        <p:txBody>
          <a:bodyPr/>
          <a:lstStyle>
            <a:lvl1pPr>
              <a:defRPr/>
            </a:lvl1pPr>
          </a:lstStyle>
          <a:p>
            <a:pPr lvl="0"/>
            <a:fld id="{0288781D-1255-45C8-9E76-946D30735840}" type="datetime1">
              <a:rPr lang="en-US"/>
              <a:pPr lvl="0"/>
              <a:t>10/23/2022</a:t>
            </a:fld>
            <a:endParaRPr lang="en-US"/>
          </a:p>
        </p:txBody>
      </p:sp>
      <p:sp>
        <p:nvSpPr>
          <p:cNvPr id="8" name="Footer Placeholder 7">
            <a:extLst>
              <a:ext uri="{FF2B5EF4-FFF2-40B4-BE49-F238E27FC236}">
                <a16:creationId xmlns:a16="http://schemas.microsoft.com/office/drawing/2014/main" id="{22182272-AE6C-4527-89B7-9C6B9E5182AB}"/>
              </a:ext>
            </a:extLst>
          </p:cNvPr>
          <p:cNvSpPr txBox="1">
            <a:spLocks noGrp="1"/>
          </p:cNvSpPr>
          <p:nvPr>
            <p:ph type="ftr" sz="quarter" idx="9"/>
          </p:nvPr>
        </p:nvSpPr>
        <p:spPr/>
        <p:txBody>
          <a:bodyPr/>
          <a:lstStyle>
            <a:lvl1pPr>
              <a:defRPr/>
            </a:lvl1pPr>
          </a:lstStyle>
          <a:p>
            <a:pPr lvl="0"/>
            <a:endParaRPr lang="en-US"/>
          </a:p>
        </p:txBody>
      </p:sp>
      <p:sp>
        <p:nvSpPr>
          <p:cNvPr id="9" name="Slide Number Placeholder 8">
            <a:extLst>
              <a:ext uri="{FF2B5EF4-FFF2-40B4-BE49-F238E27FC236}">
                <a16:creationId xmlns:a16="http://schemas.microsoft.com/office/drawing/2014/main" id="{7FCD2516-89FD-4D79-8BA2-EA20C557E811}"/>
              </a:ext>
            </a:extLst>
          </p:cNvPr>
          <p:cNvSpPr txBox="1">
            <a:spLocks noGrp="1"/>
          </p:cNvSpPr>
          <p:nvPr>
            <p:ph type="sldNum" sz="quarter" idx="8"/>
          </p:nvPr>
        </p:nvSpPr>
        <p:spPr/>
        <p:txBody>
          <a:bodyPr/>
          <a:lstStyle>
            <a:lvl1pPr>
              <a:defRPr/>
            </a:lvl1pPr>
          </a:lstStyle>
          <a:p>
            <a:pPr lvl="0"/>
            <a:fld id="{0F196F33-1AEA-44B4-BFE6-5387C06B6D2E}" type="slidenum">
              <a:t>‹#›</a:t>
            </a:fld>
            <a:endParaRPr lang="en-US"/>
          </a:p>
        </p:txBody>
      </p:sp>
    </p:spTree>
    <p:extLst>
      <p:ext uri="{BB962C8B-B14F-4D97-AF65-F5344CB8AC3E}">
        <p14:creationId xmlns:p14="http://schemas.microsoft.com/office/powerpoint/2010/main" val="28583007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54B07-7161-4FF8-B0EE-80912CE896C0}"/>
              </a:ext>
            </a:extLst>
          </p:cNvPr>
          <p:cNvSpPr txBox="1">
            <a:spLocks noGrp="1"/>
          </p:cNvSpPr>
          <p:nvPr>
            <p:ph type="title"/>
          </p:nvPr>
        </p:nvSpPr>
        <p:spPr/>
        <p:txBody>
          <a:bodyPr/>
          <a:lstStyle>
            <a:lvl1pPr>
              <a:defRPr/>
            </a:lvl1pPr>
          </a:lstStyle>
          <a:p>
            <a:pPr lvl="0"/>
            <a:r>
              <a:rPr lang="en-US"/>
              <a:t>Click to edit Master title style</a:t>
            </a:r>
          </a:p>
        </p:txBody>
      </p:sp>
      <p:sp>
        <p:nvSpPr>
          <p:cNvPr id="3" name="Date Placeholder 2">
            <a:extLst>
              <a:ext uri="{FF2B5EF4-FFF2-40B4-BE49-F238E27FC236}">
                <a16:creationId xmlns:a16="http://schemas.microsoft.com/office/drawing/2014/main" id="{80E0FFB9-8A9A-447A-973D-A7D6DF1D6D56}"/>
              </a:ext>
            </a:extLst>
          </p:cNvPr>
          <p:cNvSpPr txBox="1">
            <a:spLocks noGrp="1"/>
          </p:cNvSpPr>
          <p:nvPr>
            <p:ph type="dt" sz="half" idx="7"/>
          </p:nvPr>
        </p:nvSpPr>
        <p:spPr/>
        <p:txBody>
          <a:bodyPr/>
          <a:lstStyle>
            <a:lvl1pPr>
              <a:defRPr/>
            </a:lvl1pPr>
          </a:lstStyle>
          <a:p>
            <a:pPr lvl="0"/>
            <a:fld id="{26332DFE-1DB1-4FAB-A6B4-0C0C9AA6875C}" type="datetime1">
              <a:rPr lang="en-US"/>
              <a:pPr lvl="0"/>
              <a:t>10/23/2022</a:t>
            </a:fld>
            <a:endParaRPr lang="en-US"/>
          </a:p>
        </p:txBody>
      </p:sp>
      <p:sp>
        <p:nvSpPr>
          <p:cNvPr id="4" name="Footer Placeholder 3">
            <a:extLst>
              <a:ext uri="{FF2B5EF4-FFF2-40B4-BE49-F238E27FC236}">
                <a16:creationId xmlns:a16="http://schemas.microsoft.com/office/drawing/2014/main" id="{8E9E55C1-67CB-4289-AF25-281E3639F85E}"/>
              </a:ext>
            </a:extLst>
          </p:cNvPr>
          <p:cNvSpPr txBox="1">
            <a:spLocks noGrp="1"/>
          </p:cNvSpPr>
          <p:nvPr>
            <p:ph type="ftr" sz="quarter" idx="9"/>
          </p:nvPr>
        </p:nvSpPr>
        <p:spPr/>
        <p:txBody>
          <a:bodyPr/>
          <a:lstStyle>
            <a:lvl1pPr>
              <a:defRPr/>
            </a:lvl1pPr>
          </a:lstStyle>
          <a:p>
            <a:pPr lvl="0"/>
            <a:endParaRPr lang="en-US"/>
          </a:p>
        </p:txBody>
      </p:sp>
      <p:sp>
        <p:nvSpPr>
          <p:cNvPr id="5" name="Slide Number Placeholder 4">
            <a:extLst>
              <a:ext uri="{FF2B5EF4-FFF2-40B4-BE49-F238E27FC236}">
                <a16:creationId xmlns:a16="http://schemas.microsoft.com/office/drawing/2014/main" id="{276C3C63-2DE4-41CA-8914-3645178041B4}"/>
              </a:ext>
            </a:extLst>
          </p:cNvPr>
          <p:cNvSpPr txBox="1">
            <a:spLocks noGrp="1"/>
          </p:cNvSpPr>
          <p:nvPr>
            <p:ph type="sldNum" sz="quarter" idx="8"/>
          </p:nvPr>
        </p:nvSpPr>
        <p:spPr/>
        <p:txBody>
          <a:bodyPr/>
          <a:lstStyle>
            <a:lvl1pPr>
              <a:defRPr/>
            </a:lvl1pPr>
          </a:lstStyle>
          <a:p>
            <a:pPr lvl="0"/>
            <a:fld id="{251F66A1-6CDE-4BC1-AF48-4498507F1F1D}" type="slidenum">
              <a:t>‹#›</a:t>
            </a:fld>
            <a:endParaRPr lang="en-US"/>
          </a:p>
        </p:txBody>
      </p:sp>
    </p:spTree>
    <p:extLst>
      <p:ext uri="{BB962C8B-B14F-4D97-AF65-F5344CB8AC3E}">
        <p14:creationId xmlns:p14="http://schemas.microsoft.com/office/powerpoint/2010/main" val="26026741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1835F4-6678-4E97-BE0D-357B379EBE05}"/>
              </a:ext>
            </a:extLst>
          </p:cNvPr>
          <p:cNvSpPr txBox="1">
            <a:spLocks noGrp="1"/>
          </p:cNvSpPr>
          <p:nvPr>
            <p:ph type="dt" sz="half" idx="7"/>
          </p:nvPr>
        </p:nvSpPr>
        <p:spPr/>
        <p:txBody>
          <a:bodyPr/>
          <a:lstStyle>
            <a:lvl1pPr>
              <a:defRPr/>
            </a:lvl1pPr>
          </a:lstStyle>
          <a:p>
            <a:pPr lvl="0"/>
            <a:fld id="{47E2BFB5-2EAF-4CAD-A51F-DEAE4C57E625}" type="datetime1">
              <a:rPr lang="en-US"/>
              <a:pPr lvl="0"/>
              <a:t>10/23/2022</a:t>
            </a:fld>
            <a:endParaRPr lang="en-US"/>
          </a:p>
        </p:txBody>
      </p:sp>
      <p:sp>
        <p:nvSpPr>
          <p:cNvPr id="3" name="Footer Placeholder 2">
            <a:extLst>
              <a:ext uri="{FF2B5EF4-FFF2-40B4-BE49-F238E27FC236}">
                <a16:creationId xmlns:a16="http://schemas.microsoft.com/office/drawing/2014/main" id="{703535CB-8376-4544-80E5-98819E20DB4E}"/>
              </a:ext>
            </a:extLst>
          </p:cNvPr>
          <p:cNvSpPr txBox="1">
            <a:spLocks noGrp="1"/>
          </p:cNvSpPr>
          <p:nvPr>
            <p:ph type="ftr" sz="quarter" idx="9"/>
          </p:nvPr>
        </p:nvSpPr>
        <p:spPr/>
        <p:txBody>
          <a:bodyPr/>
          <a:lstStyle>
            <a:lvl1pPr>
              <a:defRPr/>
            </a:lvl1pPr>
          </a:lstStyle>
          <a:p>
            <a:pPr lvl="0"/>
            <a:endParaRPr lang="en-US"/>
          </a:p>
        </p:txBody>
      </p:sp>
      <p:sp>
        <p:nvSpPr>
          <p:cNvPr id="4" name="Slide Number Placeholder 3">
            <a:extLst>
              <a:ext uri="{FF2B5EF4-FFF2-40B4-BE49-F238E27FC236}">
                <a16:creationId xmlns:a16="http://schemas.microsoft.com/office/drawing/2014/main" id="{C7E92119-86A4-44B0-A49C-72436931E4DA}"/>
              </a:ext>
            </a:extLst>
          </p:cNvPr>
          <p:cNvSpPr txBox="1">
            <a:spLocks noGrp="1"/>
          </p:cNvSpPr>
          <p:nvPr>
            <p:ph type="sldNum" sz="quarter" idx="8"/>
          </p:nvPr>
        </p:nvSpPr>
        <p:spPr/>
        <p:txBody>
          <a:bodyPr/>
          <a:lstStyle>
            <a:lvl1pPr>
              <a:defRPr/>
            </a:lvl1pPr>
          </a:lstStyle>
          <a:p>
            <a:pPr lvl="0"/>
            <a:fld id="{1C9F5C6A-8AC6-405A-8821-281174B67817}" type="slidenum">
              <a:t>‹#›</a:t>
            </a:fld>
            <a:endParaRPr lang="en-US"/>
          </a:p>
        </p:txBody>
      </p:sp>
    </p:spTree>
    <p:extLst>
      <p:ext uri="{BB962C8B-B14F-4D97-AF65-F5344CB8AC3E}">
        <p14:creationId xmlns:p14="http://schemas.microsoft.com/office/powerpoint/2010/main" val="3664210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8A53E-8FD7-5140-A203-B3A0A1C5F2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65F880-E2BA-694A-BF50-6D9635B254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B8C6DD1-7AD4-7649-8BCB-CF804CF524E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35DD76-8B9E-CB4A-818B-F59195A3A6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511F512-FABB-D84C-86DC-688CAA635F4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248CCD-7A35-ED44-B509-B6195920BAC5}"/>
              </a:ext>
            </a:extLst>
          </p:cNvPr>
          <p:cNvSpPr>
            <a:spLocks noGrp="1"/>
          </p:cNvSpPr>
          <p:nvPr>
            <p:ph type="dt" sz="half" idx="10"/>
          </p:nvPr>
        </p:nvSpPr>
        <p:spPr/>
        <p:txBody>
          <a:bodyPr/>
          <a:lstStyle/>
          <a:p>
            <a:fld id="{3A35DCF1-535F-B640-82FC-30A92388BB20}" type="datetimeFigureOut">
              <a:rPr lang="en-US" smtClean="0"/>
              <a:t>10/23/2022</a:t>
            </a:fld>
            <a:endParaRPr lang="en-US"/>
          </a:p>
        </p:txBody>
      </p:sp>
      <p:sp>
        <p:nvSpPr>
          <p:cNvPr id="8" name="Footer Placeholder 7">
            <a:extLst>
              <a:ext uri="{FF2B5EF4-FFF2-40B4-BE49-F238E27FC236}">
                <a16:creationId xmlns:a16="http://schemas.microsoft.com/office/drawing/2014/main" id="{D6A49791-79B5-B941-A4DE-5F1D293705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D7F3A6-ABC5-6C40-8A65-ECD296124003}"/>
              </a:ext>
            </a:extLst>
          </p:cNvPr>
          <p:cNvSpPr>
            <a:spLocks noGrp="1"/>
          </p:cNvSpPr>
          <p:nvPr>
            <p:ph type="sldNum" sz="quarter" idx="12"/>
          </p:nvPr>
        </p:nvSpPr>
        <p:spPr/>
        <p:txBody>
          <a:bodyPr/>
          <a:lstStyle/>
          <a:p>
            <a:fld id="{AA1F2295-EAF6-204E-B952-E48BF672004D}" type="slidenum">
              <a:rPr lang="en-US" smtClean="0"/>
              <a:t>‹#›</a:t>
            </a:fld>
            <a:endParaRPr lang="en-US"/>
          </a:p>
        </p:txBody>
      </p:sp>
    </p:spTree>
    <p:extLst>
      <p:ext uri="{BB962C8B-B14F-4D97-AF65-F5344CB8AC3E}">
        <p14:creationId xmlns:p14="http://schemas.microsoft.com/office/powerpoint/2010/main" val="16125983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B1265-17A9-48DD-A6E5-2B8D50C23EBE}"/>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p>
        </p:txBody>
      </p:sp>
      <p:sp>
        <p:nvSpPr>
          <p:cNvPr id="3" name="Content Placeholder 2">
            <a:extLst>
              <a:ext uri="{FF2B5EF4-FFF2-40B4-BE49-F238E27FC236}">
                <a16:creationId xmlns:a16="http://schemas.microsoft.com/office/drawing/2014/main" id="{8E022885-06C5-49BD-B6C8-1EFCD2D264C6}"/>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EE5CBD-5868-4E24-9917-F248AAA48962}"/>
              </a:ext>
            </a:extLst>
          </p:cNvPr>
          <p:cNvSpPr txBox="1">
            <a:spLocks noGrp="1"/>
          </p:cNvSpPr>
          <p:nvPr>
            <p:ph type="body" idx="2"/>
          </p:nvPr>
        </p:nvSpPr>
        <p:spPr>
          <a:xfrm>
            <a:off x="839784" y="2057400"/>
            <a:ext cx="3932240" cy="3811584"/>
          </a:xfrm>
        </p:spPr>
        <p:txBody>
          <a:bodyPr/>
          <a:lstStyle>
            <a:lvl1pPr>
              <a:defRPr/>
            </a:lvl1pPr>
          </a:lstStyle>
          <a:p>
            <a:pPr lvl="0"/>
            <a:r>
              <a:rPr lang="en-US"/>
              <a:t>Edit Master text styles</a:t>
            </a:r>
          </a:p>
        </p:txBody>
      </p:sp>
      <p:sp>
        <p:nvSpPr>
          <p:cNvPr id="5" name="Date Placeholder 4">
            <a:extLst>
              <a:ext uri="{FF2B5EF4-FFF2-40B4-BE49-F238E27FC236}">
                <a16:creationId xmlns:a16="http://schemas.microsoft.com/office/drawing/2014/main" id="{B405DA6B-803B-49D5-A103-CA1F04E9E80D}"/>
              </a:ext>
            </a:extLst>
          </p:cNvPr>
          <p:cNvSpPr txBox="1">
            <a:spLocks noGrp="1"/>
          </p:cNvSpPr>
          <p:nvPr>
            <p:ph type="dt" sz="half" idx="7"/>
          </p:nvPr>
        </p:nvSpPr>
        <p:spPr/>
        <p:txBody>
          <a:bodyPr/>
          <a:lstStyle>
            <a:lvl1pPr>
              <a:defRPr/>
            </a:lvl1pPr>
          </a:lstStyle>
          <a:p>
            <a:pPr lvl="0"/>
            <a:fld id="{5BF50F9D-970D-467F-B238-C72D0D66F84F}" type="datetime1">
              <a:rPr lang="en-US"/>
              <a:pPr lvl="0"/>
              <a:t>10/23/2022</a:t>
            </a:fld>
            <a:endParaRPr lang="en-US"/>
          </a:p>
        </p:txBody>
      </p:sp>
      <p:sp>
        <p:nvSpPr>
          <p:cNvPr id="6" name="Footer Placeholder 5">
            <a:extLst>
              <a:ext uri="{FF2B5EF4-FFF2-40B4-BE49-F238E27FC236}">
                <a16:creationId xmlns:a16="http://schemas.microsoft.com/office/drawing/2014/main" id="{6181770E-1AEF-41CA-80AE-67F3AD06A0B9}"/>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24B3A5B7-3899-4E40-8BD1-B3E723A35FE0}"/>
              </a:ext>
            </a:extLst>
          </p:cNvPr>
          <p:cNvSpPr txBox="1">
            <a:spLocks noGrp="1"/>
          </p:cNvSpPr>
          <p:nvPr>
            <p:ph type="sldNum" sz="quarter" idx="8"/>
          </p:nvPr>
        </p:nvSpPr>
        <p:spPr/>
        <p:txBody>
          <a:bodyPr/>
          <a:lstStyle>
            <a:lvl1pPr>
              <a:defRPr/>
            </a:lvl1pPr>
          </a:lstStyle>
          <a:p>
            <a:pPr lvl="0"/>
            <a:fld id="{9E0CFB83-727B-4307-B5B6-91EA17845D7C}" type="slidenum">
              <a:t>‹#›</a:t>
            </a:fld>
            <a:endParaRPr lang="en-US"/>
          </a:p>
        </p:txBody>
      </p:sp>
    </p:spTree>
    <p:extLst>
      <p:ext uri="{BB962C8B-B14F-4D97-AF65-F5344CB8AC3E}">
        <p14:creationId xmlns:p14="http://schemas.microsoft.com/office/powerpoint/2010/main" val="28093236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F7A96-EECA-429E-9A1B-E3B465B4B612}"/>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p>
        </p:txBody>
      </p:sp>
      <p:sp>
        <p:nvSpPr>
          <p:cNvPr id="3" name="Picture Placeholder 2">
            <a:extLst>
              <a:ext uri="{FF2B5EF4-FFF2-40B4-BE49-F238E27FC236}">
                <a16:creationId xmlns:a16="http://schemas.microsoft.com/office/drawing/2014/main" id="{E7813C4C-7312-40B9-A54C-0563CF6B14C5}"/>
              </a:ext>
            </a:extLst>
          </p:cNvPr>
          <p:cNvSpPr txBox="1">
            <a:spLocks noGrp="1"/>
          </p:cNvSpPr>
          <p:nvPr>
            <p:ph type="pic" idx="1"/>
          </p:nvPr>
        </p:nvSpPr>
        <p:spPr>
          <a:xfrm>
            <a:off x="5183184" y="987423"/>
            <a:ext cx="6172200" cy="4873623"/>
          </a:xfrm>
        </p:spPr>
        <p:txBody>
          <a:bodyPr/>
          <a:lstStyle>
            <a:lvl1pPr>
              <a:defRPr sz="3200"/>
            </a:lvl1pPr>
          </a:lstStyle>
          <a:p>
            <a:pPr lvl="0"/>
            <a:r>
              <a:rPr lang="en-US"/>
              <a:t>Click icon to add picture</a:t>
            </a:r>
          </a:p>
        </p:txBody>
      </p:sp>
      <p:sp>
        <p:nvSpPr>
          <p:cNvPr id="4" name="Text Placeholder 3">
            <a:extLst>
              <a:ext uri="{FF2B5EF4-FFF2-40B4-BE49-F238E27FC236}">
                <a16:creationId xmlns:a16="http://schemas.microsoft.com/office/drawing/2014/main" id="{0AE6A431-14F8-42CD-A154-A4C36E49BF3B}"/>
              </a:ext>
            </a:extLst>
          </p:cNvPr>
          <p:cNvSpPr txBox="1">
            <a:spLocks noGrp="1"/>
          </p:cNvSpPr>
          <p:nvPr>
            <p:ph type="body" idx="2"/>
          </p:nvPr>
        </p:nvSpPr>
        <p:spPr>
          <a:xfrm>
            <a:off x="839784" y="2057400"/>
            <a:ext cx="3932240" cy="3811584"/>
          </a:xfrm>
        </p:spPr>
        <p:txBody>
          <a:bodyPr/>
          <a:lstStyle>
            <a:lvl1pPr>
              <a:defRPr/>
            </a:lvl1pPr>
          </a:lstStyle>
          <a:p>
            <a:pPr lvl="0"/>
            <a:r>
              <a:rPr lang="en-US"/>
              <a:t>Edit Master text styles</a:t>
            </a:r>
          </a:p>
        </p:txBody>
      </p:sp>
      <p:sp>
        <p:nvSpPr>
          <p:cNvPr id="5" name="Date Placeholder 4">
            <a:extLst>
              <a:ext uri="{FF2B5EF4-FFF2-40B4-BE49-F238E27FC236}">
                <a16:creationId xmlns:a16="http://schemas.microsoft.com/office/drawing/2014/main" id="{87CCB338-0018-415C-814B-A983AA5DAFE2}"/>
              </a:ext>
            </a:extLst>
          </p:cNvPr>
          <p:cNvSpPr txBox="1">
            <a:spLocks noGrp="1"/>
          </p:cNvSpPr>
          <p:nvPr>
            <p:ph type="dt" sz="half" idx="7"/>
          </p:nvPr>
        </p:nvSpPr>
        <p:spPr/>
        <p:txBody>
          <a:bodyPr/>
          <a:lstStyle>
            <a:lvl1pPr>
              <a:defRPr/>
            </a:lvl1pPr>
          </a:lstStyle>
          <a:p>
            <a:pPr lvl="0"/>
            <a:fld id="{323ECF46-87F9-42AA-828B-664CDA155EFD}" type="datetime1">
              <a:rPr lang="en-US"/>
              <a:pPr lvl="0"/>
              <a:t>10/23/2022</a:t>
            </a:fld>
            <a:endParaRPr lang="en-US"/>
          </a:p>
        </p:txBody>
      </p:sp>
      <p:sp>
        <p:nvSpPr>
          <p:cNvPr id="6" name="Footer Placeholder 5">
            <a:extLst>
              <a:ext uri="{FF2B5EF4-FFF2-40B4-BE49-F238E27FC236}">
                <a16:creationId xmlns:a16="http://schemas.microsoft.com/office/drawing/2014/main" id="{C33FAE29-BCA4-4A44-A0E5-E8517E91407B}"/>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CAF56333-53CB-4B23-BBCC-16CC6E819512}"/>
              </a:ext>
            </a:extLst>
          </p:cNvPr>
          <p:cNvSpPr txBox="1">
            <a:spLocks noGrp="1"/>
          </p:cNvSpPr>
          <p:nvPr>
            <p:ph type="sldNum" sz="quarter" idx="8"/>
          </p:nvPr>
        </p:nvSpPr>
        <p:spPr/>
        <p:txBody>
          <a:bodyPr/>
          <a:lstStyle>
            <a:lvl1pPr>
              <a:defRPr/>
            </a:lvl1pPr>
          </a:lstStyle>
          <a:p>
            <a:pPr lvl="0"/>
            <a:fld id="{DB47A859-B0A2-4B9E-B9C0-2280DCAF9ED4}" type="slidenum">
              <a:t>‹#›</a:t>
            </a:fld>
            <a:endParaRPr lang="en-US"/>
          </a:p>
        </p:txBody>
      </p:sp>
    </p:spTree>
    <p:extLst>
      <p:ext uri="{BB962C8B-B14F-4D97-AF65-F5344CB8AC3E}">
        <p14:creationId xmlns:p14="http://schemas.microsoft.com/office/powerpoint/2010/main" val="26363068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5830A-5BA0-44BA-8329-FA19DBD36FBB}"/>
              </a:ext>
            </a:extLst>
          </p:cNvPr>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69793F66-A51C-43C5-B4AD-9BB7F8B49E36}"/>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1D8B8-904D-42DB-920B-F194E4FA7A43}"/>
              </a:ext>
            </a:extLst>
          </p:cNvPr>
          <p:cNvSpPr txBox="1">
            <a:spLocks noGrp="1"/>
          </p:cNvSpPr>
          <p:nvPr>
            <p:ph type="dt" sz="half" idx="7"/>
          </p:nvPr>
        </p:nvSpPr>
        <p:spPr/>
        <p:txBody>
          <a:bodyPr/>
          <a:lstStyle>
            <a:lvl1pPr>
              <a:defRPr/>
            </a:lvl1pPr>
          </a:lstStyle>
          <a:p>
            <a:pPr lvl="0"/>
            <a:fld id="{989D344E-C708-4AF2-8433-136D0B8BF4ED}" type="datetime1">
              <a:rPr lang="en-US"/>
              <a:pPr lvl="0"/>
              <a:t>10/23/2022</a:t>
            </a:fld>
            <a:endParaRPr lang="en-US"/>
          </a:p>
        </p:txBody>
      </p:sp>
      <p:sp>
        <p:nvSpPr>
          <p:cNvPr id="5" name="Footer Placeholder 4">
            <a:extLst>
              <a:ext uri="{FF2B5EF4-FFF2-40B4-BE49-F238E27FC236}">
                <a16:creationId xmlns:a16="http://schemas.microsoft.com/office/drawing/2014/main" id="{652D52A2-592F-4280-ADCC-6920C9D0E5F3}"/>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C5FF4EA3-591F-4B1B-9EA4-5745C1A67CB4}"/>
              </a:ext>
            </a:extLst>
          </p:cNvPr>
          <p:cNvSpPr txBox="1">
            <a:spLocks noGrp="1"/>
          </p:cNvSpPr>
          <p:nvPr>
            <p:ph type="sldNum" sz="quarter" idx="8"/>
          </p:nvPr>
        </p:nvSpPr>
        <p:spPr/>
        <p:txBody>
          <a:bodyPr/>
          <a:lstStyle>
            <a:lvl1pPr>
              <a:defRPr/>
            </a:lvl1pPr>
          </a:lstStyle>
          <a:p>
            <a:pPr lvl="0"/>
            <a:fld id="{B5C3862C-38B7-4064-B8B6-EB497E8122AF}" type="slidenum">
              <a:t>‹#›</a:t>
            </a:fld>
            <a:endParaRPr lang="en-US"/>
          </a:p>
        </p:txBody>
      </p:sp>
    </p:spTree>
    <p:extLst>
      <p:ext uri="{BB962C8B-B14F-4D97-AF65-F5344CB8AC3E}">
        <p14:creationId xmlns:p14="http://schemas.microsoft.com/office/powerpoint/2010/main" val="2052866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DE50D3-0929-48E8-BAB2-BC4F575ABDBB}"/>
              </a:ext>
            </a:extLst>
          </p:cNvPr>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75CFF50C-7BB2-4834-A5B0-5529F78B0460}"/>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C16A46-8597-4387-9F6B-8988A4F76D74}"/>
              </a:ext>
            </a:extLst>
          </p:cNvPr>
          <p:cNvSpPr txBox="1">
            <a:spLocks noGrp="1"/>
          </p:cNvSpPr>
          <p:nvPr>
            <p:ph type="dt" sz="half" idx="7"/>
          </p:nvPr>
        </p:nvSpPr>
        <p:spPr/>
        <p:txBody>
          <a:bodyPr/>
          <a:lstStyle>
            <a:lvl1pPr>
              <a:defRPr/>
            </a:lvl1pPr>
          </a:lstStyle>
          <a:p>
            <a:pPr lvl="0"/>
            <a:fld id="{D742F6D8-235E-4DCB-8F26-5AA8120FC016}" type="datetime1">
              <a:rPr lang="en-US"/>
              <a:pPr lvl="0"/>
              <a:t>10/23/2022</a:t>
            </a:fld>
            <a:endParaRPr lang="en-US"/>
          </a:p>
        </p:txBody>
      </p:sp>
      <p:sp>
        <p:nvSpPr>
          <p:cNvPr id="5" name="Footer Placeholder 4">
            <a:extLst>
              <a:ext uri="{FF2B5EF4-FFF2-40B4-BE49-F238E27FC236}">
                <a16:creationId xmlns:a16="http://schemas.microsoft.com/office/drawing/2014/main" id="{245D2892-FE13-4087-917E-662689E76CE6}"/>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E2637B72-2F5C-4F14-B371-0E94C22D39E9}"/>
              </a:ext>
            </a:extLst>
          </p:cNvPr>
          <p:cNvSpPr txBox="1">
            <a:spLocks noGrp="1"/>
          </p:cNvSpPr>
          <p:nvPr>
            <p:ph type="sldNum" sz="quarter" idx="8"/>
          </p:nvPr>
        </p:nvSpPr>
        <p:spPr/>
        <p:txBody>
          <a:bodyPr/>
          <a:lstStyle>
            <a:lvl1pPr>
              <a:defRPr/>
            </a:lvl1pPr>
          </a:lstStyle>
          <a:p>
            <a:pPr lvl="0"/>
            <a:fld id="{C40B63C0-DA82-4585-9C0E-D8FFDE88F17B}" type="slidenum">
              <a:t>‹#›</a:t>
            </a:fld>
            <a:endParaRPr lang="en-US"/>
          </a:p>
        </p:txBody>
      </p:sp>
    </p:spTree>
    <p:extLst>
      <p:ext uri="{BB962C8B-B14F-4D97-AF65-F5344CB8AC3E}">
        <p14:creationId xmlns:p14="http://schemas.microsoft.com/office/powerpoint/2010/main" val="8869278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C4C32-C81F-4925-B99F-DFBBEBCD81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639E422-886C-46BE-9DAE-53E5DE7BB0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0A37C92-451E-47FE-B07D-1F970AE9B442}"/>
              </a:ext>
            </a:extLst>
          </p:cNvPr>
          <p:cNvSpPr>
            <a:spLocks noGrp="1"/>
          </p:cNvSpPr>
          <p:nvPr>
            <p:ph type="dt" sz="half" idx="10"/>
          </p:nvPr>
        </p:nvSpPr>
        <p:spPr/>
        <p:txBody>
          <a:bodyPr/>
          <a:lstStyle/>
          <a:p>
            <a:fld id="{542DF2D6-9E5D-48D1-BCF9-F672F25F8A45}" type="datetimeFigureOut">
              <a:rPr lang="en-GB" smtClean="0"/>
              <a:t>23/10/2022</a:t>
            </a:fld>
            <a:endParaRPr lang="en-GB"/>
          </a:p>
        </p:txBody>
      </p:sp>
      <p:sp>
        <p:nvSpPr>
          <p:cNvPr id="5" name="Footer Placeholder 4">
            <a:extLst>
              <a:ext uri="{FF2B5EF4-FFF2-40B4-BE49-F238E27FC236}">
                <a16:creationId xmlns:a16="http://schemas.microsoft.com/office/drawing/2014/main" id="{3C9EA69E-1FA9-4D9F-A8EA-164211538D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66BD27-A79F-4CA5-806D-DBCC4957A18D}"/>
              </a:ext>
            </a:extLst>
          </p:cNvPr>
          <p:cNvSpPr>
            <a:spLocks noGrp="1"/>
          </p:cNvSpPr>
          <p:nvPr>
            <p:ph type="sldNum" sz="quarter" idx="12"/>
          </p:nvPr>
        </p:nvSpPr>
        <p:spPr/>
        <p:txBody>
          <a:bodyPr/>
          <a:lstStyle/>
          <a:p>
            <a:fld id="{A4F345A4-29D6-4022-838F-7098B38FA547}" type="slidenum">
              <a:rPr lang="en-GB" smtClean="0"/>
              <a:t>‹#›</a:t>
            </a:fld>
            <a:endParaRPr lang="en-GB"/>
          </a:p>
        </p:txBody>
      </p:sp>
    </p:spTree>
    <p:extLst>
      <p:ext uri="{BB962C8B-B14F-4D97-AF65-F5344CB8AC3E}">
        <p14:creationId xmlns:p14="http://schemas.microsoft.com/office/powerpoint/2010/main" val="21132306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19751-7A44-418A-A429-F999E7D06BE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A769DFB-BB1B-4F58-AC50-68D67FD3528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35F7EB-B2D8-4C0A-AAB4-AF3B138E6993}"/>
              </a:ext>
            </a:extLst>
          </p:cNvPr>
          <p:cNvSpPr>
            <a:spLocks noGrp="1"/>
          </p:cNvSpPr>
          <p:nvPr>
            <p:ph type="dt" sz="half" idx="10"/>
          </p:nvPr>
        </p:nvSpPr>
        <p:spPr/>
        <p:txBody>
          <a:bodyPr/>
          <a:lstStyle/>
          <a:p>
            <a:fld id="{542DF2D6-9E5D-48D1-BCF9-F672F25F8A45}" type="datetimeFigureOut">
              <a:rPr lang="en-GB" smtClean="0"/>
              <a:t>23/10/2022</a:t>
            </a:fld>
            <a:endParaRPr lang="en-GB"/>
          </a:p>
        </p:txBody>
      </p:sp>
      <p:sp>
        <p:nvSpPr>
          <p:cNvPr id="5" name="Footer Placeholder 4">
            <a:extLst>
              <a:ext uri="{FF2B5EF4-FFF2-40B4-BE49-F238E27FC236}">
                <a16:creationId xmlns:a16="http://schemas.microsoft.com/office/drawing/2014/main" id="{4EBFA4F7-F393-4BE0-9D57-4DD2075582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0F1780-B533-4594-9E62-556832432000}"/>
              </a:ext>
            </a:extLst>
          </p:cNvPr>
          <p:cNvSpPr>
            <a:spLocks noGrp="1"/>
          </p:cNvSpPr>
          <p:nvPr>
            <p:ph type="sldNum" sz="quarter" idx="12"/>
          </p:nvPr>
        </p:nvSpPr>
        <p:spPr/>
        <p:txBody>
          <a:bodyPr/>
          <a:lstStyle/>
          <a:p>
            <a:fld id="{A4F345A4-29D6-4022-838F-7098B38FA547}" type="slidenum">
              <a:rPr lang="en-GB" smtClean="0"/>
              <a:t>‹#›</a:t>
            </a:fld>
            <a:endParaRPr lang="en-GB"/>
          </a:p>
        </p:txBody>
      </p:sp>
    </p:spTree>
    <p:extLst>
      <p:ext uri="{BB962C8B-B14F-4D97-AF65-F5344CB8AC3E}">
        <p14:creationId xmlns:p14="http://schemas.microsoft.com/office/powerpoint/2010/main" val="31564147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45D3D-E3BA-42E6-9026-4DB1FC37E2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F813942-4B3E-44A4-A686-B0EA05A6C4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3B409A9-6BC7-4D06-8E18-EFD84116E79D}"/>
              </a:ext>
            </a:extLst>
          </p:cNvPr>
          <p:cNvSpPr>
            <a:spLocks noGrp="1"/>
          </p:cNvSpPr>
          <p:nvPr>
            <p:ph type="dt" sz="half" idx="10"/>
          </p:nvPr>
        </p:nvSpPr>
        <p:spPr/>
        <p:txBody>
          <a:bodyPr/>
          <a:lstStyle/>
          <a:p>
            <a:fld id="{542DF2D6-9E5D-48D1-BCF9-F672F25F8A45}" type="datetimeFigureOut">
              <a:rPr lang="en-GB" smtClean="0"/>
              <a:t>23/10/2022</a:t>
            </a:fld>
            <a:endParaRPr lang="en-GB"/>
          </a:p>
        </p:txBody>
      </p:sp>
      <p:sp>
        <p:nvSpPr>
          <p:cNvPr id="5" name="Footer Placeholder 4">
            <a:extLst>
              <a:ext uri="{FF2B5EF4-FFF2-40B4-BE49-F238E27FC236}">
                <a16:creationId xmlns:a16="http://schemas.microsoft.com/office/drawing/2014/main" id="{F82173D4-F4AA-4775-86A3-6C2C25D0BF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0998E9F-F066-4728-9DD0-4D17F6B52A19}"/>
              </a:ext>
            </a:extLst>
          </p:cNvPr>
          <p:cNvSpPr>
            <a:spLocks noGrp="1"/>
          </p:cNvSpPr>
          <p:nvPr>
            <p:ph type="sldNum" sz="quarter" idx="12"/>
          </p:nvPr>
        </p:nvSpPr>
        <p:spPr/>
        <p:txBody>
          <a:bodyPr/>
          <a:lstStyle/>
          <a:p>
            <a:fld id="{A4F345A4-29D6-4022-838F-7098B38FA547}" type="slidenum">
              <a:rPr lang="en-GB" smtClean="0"/>
              <a:t>‹#›</a:t>
            </a:fld>
            <a:endParaRPr lang="en-GB"/>
          </a:p>
        </p:txBody>
      </p:sp>
    </p:spTree>
    <p:extLst>
      <p:ext uri="{BB962C8B-B14F-4D97-AF65-F5344CB8AC3E}">
        <p14:creationId xmlns:p14="http://schemas.microsoft.com/office/powerpoint/2010/main" val="41624291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D2EEC-9F55-4BD8-B9C2-65F47DBA99A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298ED8-EDBB-41FE-BA41-A957D9D48BB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5002D6E-69F3-4948-84FD-277EC72F79D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1BB25C-D838-4303-9F1B-3A33747257C5}"/>
              </a:ext>
            </a:extLst>
          </p:cNvPr>
          <p:cNvSpPr>
            <a:spLocks noGrp="1"/>
          </p:cNvSpPr>
          <p:nvPr>
            <p:ph type="dt" sz="half" idx="10"/>
          </p:nvPr>
        </p:nvSpPr>
        <p:spPr/>
        <p:txBody>
          <a:bodyPr/>
          <a:lstStyle/>
          <a:p>
            <a:fld id="{542DF2D6-9E5D-48D1-BCF9-F672F25F8A45}" type="datetimeFigureOut">
              <a:rPr lang="en-GB" smtClean="0"/>
              <a:t>23/10/2022</a:t>
            </a:fld>
            <a:endParaRPr lang="en-GB"/>
          </a:p>
        </p:txBody>
      </p:sp>
      <p:sp>
        <p:nvSpPr>
          <p:cNvPr id="6" name="Footer Placeholder 5">
            <a:extLst>
              <a:ext uri="{FF2B5EF4-FFF2-40B4-BE49-F238E27FC236}">
                <a16:creationId xmlns:a16="http://schemas.microsoft.com/office/drawing/2014/main" id="{637FF259-6657-4B21-83D1-A9F28239810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06AB37E-EA2B-4431-9495-B0EEBE5EFE58}"/>
              </a:ext>
            </a:extLst>
          </p:cNvPr>
          <p:cNvSpPr>
            <a:spLocks noGrp="1"/>
          </p:cNvSpPr>
          <p:nvPr>
            <p:ph type="sldNum" sz="quarter" idx="12"/>
          </p:nvPr>
        </p:nvSpPr>
        <p:spPr/>
        <p:txBody>
          <a:bodyPr/>
          <a:lstStyle/>
          <a:p>
            <a:fld id="{A4F345A4-29D6-4022-838F-7098B38FA547}" type="slidenum">
              <a:rPr lang="en-GB" smtClean="0"/>
              <a:t>‹#›</a:t>
            </a:fld>
            <a:endParaRPr lang="en-GB"/>
          </a:p>
        </p:txBody>
      </p:sp>
    </p:spTree>
    <p:extLst>
      <p:ext uri="{BB962C8B-B14F-4D97-AF65-F5344CB8AC3E}">
        <p14:creationId xmlns:p14="http://schemas.microsoft.com/office/powerpoint/2010/main" val="9200652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7817B-9921-4D39-97AC-37A0140DC42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3ECE13-0266-43FE-96A6-C8B1D283DF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525BEEA-B002-44A1-A34B-1E2CDF4E3ED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2A0CD5F-CAD6-4ECE-9757-CE9B8E3919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A6FDED9-36C0-4EC7-A256-C3EB1673A14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4F03AFA-87D1-48EA-8705-B506B8B69662}"/>
              </a:ext>
            </a:extLst>
          </p:cNvPr>
          <p:cNvSpPr>
            <a:spLocks noGrp="1"/>
          </p:cNvSpPr>
          <p:nvPr>
            <p:ph type="dt" sz="half" idx="10"/>
          </p:nvPr>
        </p:nvSpPr>
        <p:spPr/>
        <p:txBody>
          <a:bodyPr/>
          <a:lstStyle/>
          <a:p>
            <a:fld id="{542DF2D6-9E5D-48D1-BCF9-F672F25F8A45}" type="datetimeFigureOut">
              <a:rPr lang="en-GB" smtClean="0"/>
              <a:t>23/10/2022</a:t>
            </a:fld>
            <a:endParaRPr lang="en-GB"/>
          </a:p>
        </p:txBody>
      </p:sp>
      <p:sp>
        <p:nvSpPr>
          <p:cNvPr id="8" name="Footer Placeholder 7">
            <a:extLst>
              <a:ext uri="{FF2B5EF4-FFF2-40B4-BE49-F238E27FC236}">
                <a16:creationId xmlns:a16="http://schemas.microsoft.com/office/drawing/2014/main" id="{0F9811F8-BF4A-4140-A42A-32F9E307963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551DFD9-52CA-4FD6-9B94-9E73D3F91D22}"/>
              </a:ext>
            </a:extLst>
          </p:cNvPr>
          <p:cNvSpPr>
            <a:spLocks noGrp="1"/>
          </p:cNvSpPr>
          <p:nvPr>
            <p:ph type="sldNum" sz="quarter" idx="12"/>
          </p:nvPr>
        </p:nvSpPr>
        <p:spPr/>
        <p:txBody>
          <a:bodyPr/>
          <a:lstStyle/>
          <a:p>
            <a:fld id="{A4F345A4-29D6-4022-838F-7098B38FA547}" type="slidenum">
              <a:rPr lang="en-GB" smtClean="0"/>
              <a:t>‹#›</a:t>
            </a:fld>
            <a:endParaRPr lang="en-GB"/>
          </a:p>
        </p:txBody>
      </p:sp>
    </p:spTree>
    <p:extLst>
      <p:ext uri="{BB962C8B-B14F-4D97-AF65-F5344CB8AC3E}">
        <p14:creationId xmlns:p14="http://schemas.microsoft.com/office/powerpoint/2010/main" val="20280752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ACCE6-20E9-447F-BD8C-598868228A9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6E0AC1A-B127-4E6A-BF33-71FE263EA99A}"/>
              </a:ext>
            </a:extLst>
          </p:cNvPr>
          <p:cNvSpPr>
            <a:spLocks noGrp="1"/>
          </p:cNvSpPr>
          <p:nvPr>
            <p:ph type="dt" sz="half" idx="10"/>
          </p:nvPr>
        </p:nvSpPr>
        <p:spPr/>
        <p:txBody>
          <a:bodyPr/>
          <a:lstStyle/>
          <a:p>
            <a:fld id="{542DF2D6-9E5D-48D1-BCF9-F672F25F8A45}" type="datetimeFigureOut">
              <a:rPr lang="en-GB" smtClean="0"/>
              <a:t>23/10/2022</a:t>
            </a:fld>
            <a:endParaRPr lang="en-GB"/>
          </a:p>
        </p:txBody>
      </p:sp>
      <p:sp>
        <p:nvSpPr>
          <p:cNvPr id="4" name="Footer Placeholder 3">
            <a:extLst>
              <a:ext uri="{FF2B5EF4-FFF2-40B4-BE49-F238E27FC236}">
                <a16:creationId xmlns:a16="http://schemas.microsoft.com/office/drawing/2014/main" id="{0528CC7C-55E6-46B9-9DC0-AF0C3915287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8B3FB29-4A78-405F-833B-A01C0C2E4EB0}"/>
              </a:ext>
            </a:extLst>
          </p:cNvPr>
          <p:cNvSpPr>
            <a:spLocks noGrp="1"/>
          </p:cNvSpPr>
          <p:nvPr>
            <p:ph type="sldNum" sz="quarter" idx="12"/>
          </p:nvPr>
        </p:nvSpPr>
        <p:spPr/>
        <p:txBody>
          <a:bodyPr/>
          <a:lstStyle/>
          <a:p>
            <a:fld id="{A4F345A4-29D6-4022-838F-7098B38FA547}" type="slidenum">
              <a:rPr lang="en-GB" smtClean="0"/>
              <a:t>‹#›</a:t>
            </a:fld>
            <a:endParaRPr lang="en-GB"/>
          </a:p>
        </p:txBody>
      </p:sp>
    </p:spTree>
    <p:extLst>
      <p:ext uri="{BB962C8B-B14F-4D97-AF65-F5344CB8AC3E}">
        <p14:creationId xmlns:p14="http://schemas.microsoft.com/office/powerpoint/2010/main" val="1545185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A27C3-5499-1146-8B07-514E6DE473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4817AA-036F-B94A-9B08-7A975A278AEB}"/>
              </a:ext>
            </a:extLst>
          </p:cNvPr>
          <p:cNvSpPr>
            <a:spLocks noGrp="1"/>
          </p:cNvSpPr>
          <p:nvPr>
            <p:ph type="dt" sz="half" idx="10"/>
          </p:nvPr>
        </p:nvSpPr>
        <p:spPr/>
        <p:txBody>
          <a:bodyPr/>
          <a:lstStyle/>
          <a:p>
            <a:fld id="{3A35DCF1-535F-B640-82FC-30A92388BB20}" type="datetimeFigureOut">
              <a:rPr lang="en-US" smtClean="0"/>
              <a:t>10/23/2022</a:t>
            </a:fld>
            <a:endParaRPr lang="en-US"/>
          </a:p>
        </p:txBody>
      </p:sp>
      <p:sp>
        <p:nvSpPr>
          <p:cNvPr id="4" name="Footer Placeholder 3">
            <a:extLst>
              <a:ext uri="{FF2B5EF4-FFF2-40B4-BE49-F238E27FC236}">
                <a16:creationId xmlns:a16="http://schemas.microsoft.com/office/drawing/2014/main" id="{6B149765-E932-924E-9A46-CEA0AF65EE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C73496-C2F1-584E-A186-2C7D950EAAF8}"/>
              </a:ext>
            </a:extLst>
          </p:cNvPr>
          <p:cNvSpPr>
            <a:spLocks noGrp="1"/>
          </p:cNvSpPr>
          <p:nvPr>
            <p:ph type="sldNum" sz="quarter" idx="12"/>
          </p:nvPr>
        </p:nvSpPr>
        <p:spPr/>
        <p:txBody>
          <a:bodyPr/>
          <a:lstStyle/>
          <a:p>
            <a:fld id="{AA1F2295-EAF6-204E-B952-E48BF672004D}" type="slidenum">
              <a:rPr lang="en-US" smtClean="0"/>
              <a:t>‹#›</a:t>
            </a:fld>
            <a:endParaRPr lang="en-US"/>
          </a:p>
        </p:txBody>
      </p:sp>
    </p:spTree>
    <p:extLst>
      <p:ext uri="{BB962C8B-B14F-4D97-AF65-F5344CB8AC3E}">
        <p14:creationId xmlns:p14="http://schemas.microsoft.com/office/powerpoint/2010/main" val="31905493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4B1A5F-99B2-4260-A8FF-E8F774B5507B}"/>
              </a:ext>
            </a:extLst>
          </p:cNvPr>
          <p:cNvSpPr>
            <a:spLocks noGrp="1"/>
          </p:cNvSpPr>
          <p:nvPr>
            <p:ph type="dt" sz="half" idx="10"/>
          </p:nvPr>
        </p:nvSpPr>
        <p:spPr/>
        <p:txBody>
          <a:bodyPr/>
          <a:lstStyle/>
          <a:p>
            <a:fld id="{542DF2D6-9E5D-48D1-BCF9-F672F25F8A45}" type="datetimeFigureOut">
              <a:rPr lang="en-GB" smtClean="0"/>
              <a:t>23/10/2022</a:t>
            </a:fld>
            <a:endParaRPr lang="en-GB"/>
          </a:p>
        </p:txBody>
      </p:sp>
      <p:sp>
        <p:nvSpPr>
          <p:cNvPr id="3" name="Footer Placeholder 2">
            <a:extLst>
              <a:ext uri="{FF2B5EF4-FFF2-40B4-BE49-F238E27FC236}">
                <a16:creationId xmlns:a16="http://schemas.microsoft.com/office/drawing/2014/main" id="{778B3F10-7DEC-48C8-8EAE-7B1FBE84E34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136C11A-7796-4BDE-A3EA-1D70946E1B2A}"/>
              </a:ext>
            </a:extLst>
          </p:cNvPr>
          <p:cNvSpPr>
            <a:spLocks noGrp="1"/>
          </p:cNvSpPr>
          <p:nvPr>
            <p:ph type="sldNum" sz="quarter" idx="12"/>
          </p:nvPr>
        </p:nvSpPr>
        <p:spPr/>
        <p:txBody>
          <a:bodyPr/>
          <a:lstStyle/>
          <a:p>
            <a:fld id="{A4F345A4-29D6-4022-838F-7098B38FA547}" type="slidenum">
              <a:rPr lang="en-GB" smtClean="0"/>
              <a:t>‹#›</a:t>
            </a:fld>
            <a:endParaRPr lang="en-GB"/>
          </a:p>
        </p:txBody>
      </p:sp>
    </p:spTree>
    <p:extLst>
      <p:ext uri="{BB962C8B-B14F-4D97-AF65-F5344CB8AC3E}">
        <p14:creationId xmlns:p14="http://schemas.microsoft.com/office/powerpoint/2010/main" val="5039823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899A6-833A-4A10-84BA-1E659C2DC2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3D38A52-B11D-4DC9-BEFC-AE6E699871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6C67745-C6EF-45EF-9312-F1EE1B4023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E569832-3261-4D3D-BF97-668436700AE9}"/>
              </a:ext>
            </a:extLst>
          </p:cNvPr>
          <p:cNvSpPr>
            <a:spLocks noGrp="1"/>
          </p:cNvSpPr>
          <p:nvPr>
            <p:ph type="dt" sz="half" idx="10"/>
          </p:nvPr>
        </p:nvSpPr>
        <p:spPr/>
        <p:txBody>
          <a:bodyPr/>
          <a:lstStyle/>
          <a:p>
            <a:fld id="{542DF2D6-9E5D-48D1-BCF9-F672F25F8A45}" type="datetimeFigureOut">
              <a:rPr lang="en-GB" smtClean="0"/>
              <a:t>23/10/2022</a:t>
            </a:fld>
            <a:endParaRPr lang="en-GB"/>
          </a:p>
        </p:txBody>
      </p:sp>
      <p:sp>
        <p:nvSpPr>
          <p:cNvPr id="6" name="Footer Placeholder 5">
            <a:extLst>
              <a:ext uri="{FF2B5EF4-FFF2-40B4-BE49-F238E27FC236}">
                <a16:creationId xmlns:a16="http://schemas.microsoft.com/office/drawing/2014/main" id="{03EE044A-4F69-41ED-A0C5-291E645A48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73404AD-9564-49AD-B0DC-837FA4CD07AB}"/>
              </a:ext>
            </a:extLst>
          </p:cNvPr>
          <p:cNvSpPr>
            <a:spLocks noGrp="1"/>
          </p:cNvSpPr>
          <p:nvPr>
            <p:ph type="sldNum" sz="quarter" idx="12"/>
          </p:nvPr>
        </p:nvSpPr>
        <p:spPr/>
        <p:txBody>
          <a:bodyPr/>
          <a:lstStyle/>
          <a:p>
            <a:fld id="{A4F345A4-29D6-4022-838F-7098B38FA547}" type="slidenum">
              <a:rPr lang="en-GB" smtClean="0"/>
              <a:t>‹#›</a:t>
            </a:fld>
            <a:endParaRPr lang="en-GB"/>
          </a:p>
        </p:txBody>
      </p:sp>
    </p:spTree>
    <p:extLst>
      <p:ext uri="{BB962C8B-B14F-4D97-AF65-F5344CB8AC3E}">
        <p14:creationId xmlns:p14="http://schemas.microsoft.com/office/powerpoint/2010/main" val="4255281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66DCF-FA01-44C9-9A2A-A4B93E8172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10DB97B-09C2-4AD8-BF63-E5F36BEB38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147164D-D8EF-4C38-9B24-235EA4C64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6DDDDB5-75BA-4E0A-A3EB-46BD9B94F86B}"/>
              </a:ext>
            </a:extLst>
          </p:cNvPr>
          <p:cNvSpPr>
            <a:spLocks noGrp="1"/>
          </p:cNvSpPr>
          <p:nvPr>
            <p:ph type="dt" sz="half" idx="10"/>
          </p:nvPr>
        </p:nvSpPr>
        <p:spPr/>
        <p:txBody>
          <a:bodyPr/>
          <a:lstStyle/>
          <a:p>
            <a:fld id="{542DF2D6-9E5D-48D1-BCF9-F672F25F8A45}" type="datetimeFigureOut">
              <a:rPr lang="en-GB" smtClean="0"/>
              <a:t>23/10/2022</a:t>
            </a:fld>
            <a:endParaRPr lang="en-GB"/>
          </a:p>
        </p:txBody>
      </p:sp>
      <p:sp>
        <p:nvSpPr>
          <p:cNvPr id="6" name="Footer Placeholder 5">
            <a:extLst>
              <a:ext uri="{FF2B5EF4-FFF2-40B4-BE49-F238E27FC236}">
                <a16:creationId xmlns:a16="http://schemas.microsoft.com/office/drawing/2014/main" id="{8CB80B61-CBB7-4F6F-BFE7-832E310069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396C0AA-DA9C-450F-A1C1-FC96AF75DC17}"/>
              </a:ext>
            </a:extLst>
          </p:cNvPr>
          <p:cNvSpPr>
            <a:spLocks noGrp="1"/>
          </p:cNvSpPr>
          <p:nvPr>
            <p:ph type="sldNum" sz="quarter" idx="12"/>
          </p:nvPr>
        </p:nvSpPr>
        <p:spPr/>
        <p:txBody>
          <a:bodyPr/>
          <a:lstStyle/>
          <a:p>
            <a:fld id="{A4F345A4-29D6-4022-838F-7098B38FA547}" type="slidenum">
              <a:rPr lang="en-GB" smtClean="0"/>
              <a:t>‹#›</a:t>
            </a:fld>
            <a:endParaRPr lang="en-GB"/>
          </a:p>
        </p:txBody>
      </p:sp>
    </p:spTree>
    <p:extLst>
      <p:ext uri="{BB962C8B-B14F-4D97-AF65-F5344CB8AC3E}">
        <p14:creationId xmlns:p14="http://schemas.microsoft.com/office/powerpoint/2010/main" val="9225613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A2E98-E37F-4EC4-BE7D-0EEB1BF8F21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3EAA3A5-6EF5-475F-857C-AD31C66EC70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8E2DD8-2029-4B9E-B02C-21AC3820FC03}"/>
              </a:ext>
            </a:extLst>
          </p:cNvPr>
          <p:cNvSpPr>
            <a:spLocks noGrp="1"/>
          </p:cNvSpPr>
          <p:nvPr>
            <p:ph type="dt" sz="half" idx="10"/>
          </p:nvPr>
        </p:nvSpPr>
        <p:spPr/>
        <p:txBody>
          <a:bodyPr/>
          <a:lstStyle/>
          <a:p>
            <a:fld id="{542DF2D6-9E5D-48D1-BCF9-F672F25F8A45}" type="datetimeFigureOut">
              <a:rPr lang="en-GB" smtClean="0"/>
              <a:t>23/10/2022</a:t>
            </a:fld>
            <a:endParaRPr lang="en-GB"/>
          </a:p>
        </p:txBody>
      </p:sp>
      <p:sp>
        <p:nvSpPr>
          <p:cNvPr id="5" name="Footer Placeholder 4">
            <a:extLst>
              <a:ext uri="{FF2B5EF4-FFF2-40B4-BE49-F238E27FC236}">
                <a16:creationId xmlns:a16="http://schemas.microsoft.com/office/drawing/2014/main" id="{7F6328DE-1229-4F7F-A1DE-76DDD7EA8A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AEE652-A5EF-48FA-B5AD-849109FD7B4F}"/>
              </a:ext>
            </a:extLst>
          </p:cNvPr>
          <p:cNvSpPr>
            <a:spLocks noGrp="1"/>
          </p:cNvSpPr>
          <p:nvPr>
            <p:ph type="sldNum" sz="quarter" idx="12"/>
          </p:nvPr>
        </p:nvSpPr>
        <p:spPr/>
        <p:txBody>
          <a:bodyPr/>
          <a:lstStyle/>
          <a:p>
            <a:fld id="{A4F345A4-29D6-4022-838F-7098B38FA547}" type="slidenum">
              <a:rPr lang="en-GB" smtClean="0"/>
              <a:t>‹#›</a:t>
            </a:fld>
            <a:endParaRPr lang="en-GB"/>
          </a:p>
        </p:txBody>
      </p:sp>
    </p:spTree>
    <p:extLst>
      <p:ext uri="{BB962C8B-B14F-4D97-AF65-F5344CB8AC3E}">
        <p14:creationId xmlns:p14="http://schemas.microsoft.com/office/powerpoint/2010/main" val="10050329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9F032D-5BD8-41C9-A31C-A15D87B5423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E63EF4E-41B0-4504-86E8-F14BB6AE008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ECC66F-ABF6-4EA2-A91F-8C05C848EB6B}"/>
              </a:ext>
            </a:extLst>
          </p:cNvPr>
          <p:cNvSpPr>
            <a:spLocks noGrp="1"/>
          </p:cNvSpPr>
          <p:nvPr>
            <p:ph type="dt" sz="half" idx="10"/>
          </p:nvPr>
        </p:nvSpPr>
        <p:spPr/>
        <p:txBody>
          <a:bodyPr/>
          <a:lstStyle/>
          <a:p>
            <a:fld id="{542DF2D6-9E5D-48D1-BCF9-F672F25F8A45}" type="datetimeFigureOut">
              <a:rPr lang="en-GB" smtClean="0"/>
              <a:t>23/10/2022</a:t>
            </a:fld>
            <a:endParaRPr lang="en-GB"/>
          </a:p>
        </p:txBody>
      </p:sp>
      <p:sp>
        <p:nvSpPr>
          <p:cNvPr id="5" name="Footer Placeholder 4">
            <a:extLst>
              <a:ext uri="{FF2B5EF4-FFF2-40B4-BE49-F238E27FC236}">
                <a16:creationId xmlns:a16="http://schemas.microsoft.com/office/drawing/2014/main" id="{06FCB5B9-71A0-4199-ABE0-716E94D118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13432B-8A4A-491F-87E8-B44DE1A54A57}"/>
              </a:ext>
            </a:extLst>
          </p:cNvPr>
          <p:cNvSpPr>
            <a:spLocks noGrp="1"/>
          </p:cNvSpPr>
          <p:nvPr>
            <p:ph type="sldNum" sz="quarter" idx="12"/>
          </p:nvPr>
        </p:nvSpPr>
        <p:spPr/>
        <p:txBody>
          <a:bodyPr/>
          <a:lstStyle/>
          <a:p>
            <a:fld id="{A4F345A4-29D6-4022-838F-7098B38FA547}" type="slidenum">
              <a:rPr lang="en-GB" smtClean="0"/>
              <a:t>‹#›</a:t>
            </a:fld>
            <a:endParaRPr lang="en-GB"/>
          </a:p>
        </p:txBody>
      </p:sp>
    </p:spTree>
    <p:extLst>
      <p:ext uri="{BB962C8B-B14F-4D97-AF65-F5344CB8AC3E}">
        <p14:creationId xmlns:p14="http://schemas.microsoft.com/office/powerpoint/2010/main" val="595565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ED31A6-E69F-463F-87E3-1766D8CAF93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B7D3BB4-D84B-0E46-9F5E-D1A499564505}"/>
              </a:ext>
            </a:extLst>
          </p:cNvPr>
          <p:cNvSpPr>
            <a:spLocks noGrp="1"/>
          </p:cNvSpPr>
          <p:nvPr>
            <p:ph type="title"/>
          </p:nvPr>
        </p:nvSpPr>
        <p:spPr>
          <a:xfrm>
            <a:off x="6595928" y="2060124"/>
            <a:ext cx="4777100" cy="2852737"/>
          </a:xfrm>
        </p:spPr>
        <p:txBody>
          <a:bodyPr anchor="ctr">
            <a:normAutofit/>
          </a:bodyPr>
          <a:lstStyle>
            <a:lvl1pPr algn="ctr">
              <a:defRPr lang="en-US" sz="4400" kern="1200" dirty="0">
                <a:solidFill>
                  <a:srgbClr val="007178"/>
                </a:solidFill>
                <a:latin typeface="Georgia" charset="0"/>
                <a:ea typeface="Georgia" charset="0"/>
                <a:cs typeface="Georgia" charset="0"/>
              </a:defRPr>
            </a:lvl1pPr>
          </a:lstStyle>
          <a:p>
            <a:r>
              <a:rPr lang="en-US"/>
              <a:t>Click to edit Master title style</a:t>
            </a:r>
          </a:p>
        </p:txBody>
      </p:sp>
    </p:spTree>
    <p:extLst>
      <p:ext uri="{BB962C8B-B14F-4D97-AF65-F5344CB8AC3E}">
        <p14:creationId xmlns:p14="http://schemas.microsoft.com/office/powerpoint/2010/main" val="25281681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391913-1354-4B05-9467-2C5A75EFB98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B7D3BB4-D84B-0E46-9F5E-D1A499564505}"/>
              </a:ext>
            </a:extLst>
          </p:cNvPr>
          <p:cNvSpPr>
            <a:spLocks noGrp="1"/>
          </p:cNvSpPr>
          <p:nvPr>
            <p:ph type="title"/>
          </p:nvPr>
        </p:nvSpPr>
        <p:spPr>
          <a:xfrm>
            <a:off x="6595928" y="2060124"/>
            <a:ext cx="4777100" cy="2852737"/>
          </a:xfrm>
        </p:spPr>
        <p:txBody>
          <a:bodyPr anchor="ctr">
            <a:normAutofit/>
          </a:bodyPr>
          <a:lstStyle>
            <a:lvl1pPr algn="ctr">
              <a:defRPr lang="en-US" sz="4400" kern="1200" dirty="0">
                <a:solidFill>
                  <a:srgbClr val="007178"/>
                </a:solidFill>
                <a:latin typeface="Georgia" charset="0"/>
                <a:ea typeface="Georgia" charset="0"/>
                <a:cs typeface="Georgia" charset="0"/>
              </a:defRPr>
            </a:lvl1pPr>
          </a:lstStyle>
          <a:p>
            <a:r>
              <a:rPr lang="en-US"/>
              <a:t>Click to edit Master title style</a:t>
            </a:r>
          </a:p>
        </p:txBody>
      </p:sp>
    </p:spTree>
    <p:extLst>
      <p:ext uri="{BB962C8B-B14F-4D97-AF65-F5344CB8AC3E}">
        <p14:creationId xmlns:p14="http://schemas.microsoft.com/office/powerpoint/2010/main" val="1005759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831BA9-E862-B947-ACCD-97EA80E5DA40}"/>
              </a:ext>
            </a:extLst>
          </p:cNvPr>
          <p:cNvSpPr>
            <a:spLocks noGrp="1"/>
          </p:cNvSpPr>
          <p:nvPr>
            <p:ph type="dt" sz="half" idx="10"/>
          </p:nvPr>
        </p:nvSpPr>
        <p:spPr/>
        <p:txBody>
          <a:bodyPr/>
          <a:lstStyle/>
          <a:p>
            <a:fld id="{3A35DCF1-535F-B640-82FC-30A92388BB20}" type="datetimeFigureOut">
              <a:rPr lang="en-US" smtClean="0"/>
              <a:t>10/23/2022</a:t>
            </a:fld>
            <a:endParaRPr lang="en-US"/>
          </a:p>
        </p:txBody>
      </p:sp>
      <p:sp>
        <p:nvSpPr>
          <p:cNvPr id="3" name="Footer Placeholder 2">
            <a:extLst>
              <a:ext uri="{FF2B5EF4-FFF2-40B4-BE49-F238E27FC236}">
                <a16:creationId xmlns:a16="http://schemas.microsoft.com/office/drawing/2014/main" id="{A6694BA9-F1C6-914C-972A-4E9CEA33F8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A9229F-C36D-374D-86D3-7A9A16BC2F41}"/>
              </a:ext>
            </a:extLst>
          </p:cNvPr>
          <p:cNvSpPr>
            <a:spLocks noGrp="1"/>
          </p:cNvSpPr>
          <p:nvPr>
            <p:ph type="sldNum" sz="quarter" idx="12"/>
          </p:nvPr>
        </p:nvSpPr>
        <p:spPr/>
        <p:txBody>
          <a:bodyPr/>
          <a:lstStyle/>
          <a:p>
            <a:fld id="{AA1F2295-EAF6-204E-B952-E48BF672004D}" type="slidenum">
              <a:rPr lang="en-US" smtClean="0"/>
              <a:t>‹#›</a:t>
            </a:fld>
            <a:endParaRPr lang="en-US"/>
          </a:p>
        </p:txBody>
      </p:sp>
    </p:spTree>
    <p:extLst>
      <p:ext uri="{BB962C8B-B14F-4D97-AF65-F5344CB8AC3E}">
        <p14:creationId xmlns:p14="http://schemas.microsoft.com/office/powerpoint/2010/main" val="71191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07730-BEDD-1249-80FD-AE4AA4773E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670B02-5C0F-444C-8D72-B0A49491EA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A0DD9A-C43B-8A4D-98D9-514522F8E9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06E1431-85EC-1A48-93CF-7F3C274A1F05}"/>
              </a:ext>
            </a:extLst>
          </p:cNvPr>
          <p:cNvSpPr>
            <a:spLocks noGrp="1"/>
          </p:cNvSpPr>
          <p:nvPr>
            <p:ph type="dt" sz="half" idx="10"/>
          </p:nvPr>
        </p:nvSpPr>
        <p:spPr/>
        <p:txBody>
          <a:bodyPr/>
          <a:lstStyle/>
          <a:p>
            <a:fld id="{3A35DCF1-535F-B640-82FC-30A92388BB20}" type="datetimeFigureOut">
              <a:rPr lang="en-US" smtClean="0"/>
              <a:t>10/23/2022</a:t>
            </a:fld>
            <a:endParaRPr lang="en-US"/>
          </a:p>
        </p:txBody>
      </p:sp>
      <p:sp>
        <p:nvSpPr>
          <p:cNvPr id="6" name="Footer Placeholder 5">
            <a:extLst>
              <a:ext uri="{FF2B5EF4-FFF2-40B4-BE49-F238E27FC236}">
                <a16:creationId xmlns:a16="http://schemas.microsoft.com/office/drawing/2014/main" id="{D6B35173-A300-5248-89D4-4D5FD5618B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3E83B2-716A-414F-A981-6D2C4B1FDD49}"/>
              </a:ext>
            </a:extLst>
          </p:cNvPr>
          <p:cNvSpPr>
            <a:spLocks noGrp="1"/>
          </p:cNvSpPr>
          <p:nvPr>
            <p:ph type="sldNum" sz="quarter" idx="12"/>
          </p:nvPr>
        </p:nvSpPr>
        <p:spPr/>
        <p:txBody>
          <a:bodyPr/>
          <a:lstStyle/>
          <a:p>
            <a:fld id="{AA1F2295-EAF6-204E-B952-E48BF672004D}" type="slidenum">
              <a:rPr lang="en-US" smtClean="0"/>
              <a:t>‹#›</a:t>
            </a:fld>
            <a:endParaRPr lang="en-US"/>
          </a:p>
        </p:txBody>
      </p:sp>
    </p:spTree>
    <p:extLst>
      <p:ext uri="{BB962C8B-B14F-4D97-AF65-F5344CB8AC3E}">
        <p14:creationId xmlns:p14="http://schemas.microsoft.com/office/powerpoint/2010/main" val="1247730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7DA33-9F89-C046-9603-69C455C656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D37307-0685-A245-9B60-4663015BCB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CE8743-17B0-F341-9886-036C5ABC53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AB6A063-1E7E-634B-A231-81D2E36D350D}"/>
              </a:ext>
            </a:extLst>
          </p:cNvPr>
          <p:cNvSpPr>
            <a:spLocks noGrp="1"/>
          </p:cNvSpPr>
          <p:nvPr>
            <p:ph type="dt" sz="half" idx="10"/>
          </p:nvPr>
        </p:nvSpPr>
        <p:spPr/>
        <p:txBody>
          <a:bodyPr/>
          <a:lstStyle/>
          <a:p>
            <a:fld id="{3A35DCF1-535F-B640-82FC-30A92388BB20}" type="datetimeFigureOut">
              <a:rPr lang="en-US" smtClean="0"/>
              <a:t>10/23/2022</a:t>
            </a:fld>
            <a:endParaRPr lang="en-US"/>
          </a:p>
        </p:txBody>
      </p:sp>
      <p:sp>
        <p:nvSpPr>
          <p:cNvPr id="6" name="Footer Placeholder 5">
            <a:extLst>
              <a:ext uri="{FF2B5EF4-FFF2-40B4-BE49-F238E27FC236}">
                <a16:creationId xmlns:a16="http://schemas.microsoft.com/office/drawing/2014/main" id="{CA0C4CDC-5BE8-3B4A-AEF3-CE38431741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16A81A-D685-6A4D-9EF0-33CE059EB505}"/>
              </a:ext>
            </a:extLst>
          </p:cNvPr>
          <p:cNvSpPr>
            <a:spLocks noGrp="1"/>
          </p:cNvSpPr>
          <p:nvPr>
            <p:ph type="sldNum" sz="quarter" idx="12"/>
          </p:nvPr>
        </p:nvSpPr>
        <p:spPr/>
        <p:txBody>
          <a:bodyPr/>
          <a:lstStyle/>
          <a:p>
            <a:fld id="{AA1F2295-EAF6-204E-B952-E48BF672004D}" type="slidenum">
              <a:rPr lang="en-US" smtClean="0"/>
              <a:t>‹#›</a:t>
            </a:fld>
            <a:endParaRPr lang="en-US"/>
          </a:p>
        </p:txBody>
      </p:sp>
    </p:spTree>
    <p:extLst>
      <p:ext uri="{BB962C8B-B14F-4D97-AF65-F5344CB8AC3E}">
        <p14:creationId xmlns:p14="http://schemas.microsoft.com/office/powerpoint/2010/main" val="1217694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image" Target="../media/image2.jpeg"/><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F3E529-A34F-2940-AC33-44C1D05668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E9E96C-FA5C-B140-A06C-9C8939CF2F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B206C0-55D0-F043-BD6F-40271ABD67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35DCF1-535F-B640-82FC-30A92388BB20}" type="datetimeFigureOut">
              <a:rPr lang="en-US" smtClean="0"/>
              <a:t>10/23/2022</a:t>
            </a:fld>
            <a:endParaRPr lang="en-US"/>
          </a:p>
        </p:txBody>
      </p:sp>
      <p:sp>
        <p:nvSpPr>
          <p:cNvPr id="5" name="Footer Placeholder 4">
            <a:extLst>
              <a:ext uri="{FF2B5EF4-FFF2-40B4-BE49-F238E27FC236}">
                <a16:creationId xmlns:a16="http://schemas.microsoft.com/office/drawing/2014/main" id="{1D08796C-5BBE-3846-8E63-EC16D89152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4FDF0E8-FCE6-5344-99CF-11CB78ACEA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1F2295-EAF6-204E-B952-E48BF672004D}" type="slidenum">
              <a:rPr lang="en-US" smtClean="0"/>
              <a:t>‹#›</a:t>
            </a:fld>
            <a:endParaRPr lang="en-US"/>
          </a:p>
        </p:txBody>
      </p:sp>
    </p:spTree>
    <p:extLst>
      <p:ext uri="{BB962C8B-B14F-4D97-AF65-F5344CB8AC3E}">
        <p14:creationId xmlns:p14="http://schemas.microsoft.com/office/powerpoint/2010/main" val="1031630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F3E529-A34F-2940-AC33-44C1D05668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E9E96C-FA5C-B140-A06C-9C8939CF2FD0}"/>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B206C0-55D0-F043-BD6F-40271ABD67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6421EB-64F7-4C4A-8214-60BD44A7000F}" type="datetimeFigureOut">
              <a:rPr lang="en-GB" smtClean="0"/>
              <a:t>23/10/2022</a:t>
            </a:fld>
            <a:endParaRPr lang="en-GB"/>
          </a:p>
        </p:txBody>
      </p:sp>
      <p:sp>
        <p:nvSpPr>
          <p:cNvPr id="5" name="Footer Placeholder 4">
            <a:extLst>
              <a:ext uri="{FF2B5EF4-FFF2-40B4-BE49-F238E27FC236}">
                <a16:creationId xmlns:a16="http://schemas.microsoft.com/office/drawing/2014/main" id="{1D08796C-5BBE-3846-8E63-EC16D89152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4FDF0E8-FCE6-5344-99CF-11CB78ACEA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88F3B4-D26D-40D9-AD8A-79A39FED7462}" type="slidenum">
              <a:rPr lang="en-GB" smtClean="0"/>
              <a:t>‹#›</a:t>
            </a:fld>
            <a:endParaRPr lang="en-GB"/>
          </a:p>
        </p:txBody>
      </p:sp>
    </p:spTree>
    <p:extLst>
      <p:ext uri="{BB962C8B-B14F-4D97-AF65-F5344CB8AC3E}">
        <p14:creationId xmlns:p14="http://schemas.microsoft.com/office/powerpoint/2010/main" val="29922823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80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787E493A-ECD0-4E9B-9485-C26407573F17}"/>
              </a:ext>
            </a:extLst>
          </p:cNvPr>
          <p:cNvPicPr>
            <a:picLocks noChangeAspect="1"/>
          </p:cNvPicPr>
          <p:nvPr/>
        </p:nvPicPr>
        <p:blipFill>
          <a:blip r:embed="rId32"/>
          <a:stretch>
            <a:fillRect/>
          </a:stretch>
        </p:blipFill>
        <p:spPr>
          <a:xfrm>
            <a:off x="0" y="0"/>
            <a:ext cx="12191996" cy="6858000"/>
          </a:xfrm>
          <a:prstGeom prst="rect">
            <a:avLst/>
          </a:prstGeom>
          <a:noFill/>
          <a:ln cap="flat">
            <a:noFill/>
          </a:ln>
        </p:spPr>
      </p:pic>
      <p:sp>
        <p:nvSpPr>
          <p:cNvPr id="3" name="Title Placeholder 1">
            <a:extLst>
              <a:ext uri="{FF2B5EF4-FFF2-40B4-BE49-F238E27FC236}">
                <a16:creationId xmlns:a16="http://schemas.microsoft.com/office/drawing/2014/main" id="{E7B4CF02-E60C-4E0D-94D0-A3351EB609A4}"/>
              </a:ext>
            </a:extLst>
          </p:cNvPr>
          <p:cNvSpPr txBox="1">
            <a:spLocks noGrp="1"/>
          </p:cNvSpPr>
          <p:nvPr>
            <p:ph type="title"/>
          </p:nvPr>
        </p:nvSpPr>
        <p:spPr>
          <a:xfrm>
            <a:off x="533396" y="365129"/>
            <a:ext cx="11140153" cy="828976"/>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4" name="Text Placeholder 2">
            <a:extLst>
              <a:ext uri="{FF2B5EF4-FFF2-40B4-BE49-F238E27FC236}">
                <a16:creationId xmlns:a16="http://schemas.microsoft.com/office/drawing/2014/main" id="{6000BE38-59F5-47B0-84BD-F3F77F904EAB}"/>
              </a:ext>
            </a:extLst>
          </p:cNvPr>
          <p:cNvSpPr txBox="1">
            <a:spLocks noGrp="1"/>
          </p:cNvSpPr>
          <p:nvPr>
            <p:ph type="body" idx="1"/>
          </p:nvPr>
        </p:nvSpPr>
        <p:spPr>
          <a:xfrm>
            <a:off x="533396" y="1273320"/>
            <a:ext cx="11140153" cy="4537819"/>
          </a:xfrm>
          <a:prstGeom prst="rect">
            <a:avLst/>
          </a:prstGeom>
          <a:noFill/>
          <a:ln>
            <a:noFill/>
          </a:ln>
        </p:spPr>
        <p:txBody>
          <a:bodyPr vert="horz" wrap="square" lIns="91440" tIns="45720" rIns="91440" bIns="45720" anchor="t" anchorCtr="0" compatLnSpc="1">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4062DF4-76A5-40DE-A740-92438DCB923E}"/>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0D131BD6-805F-44B0-BAFD-CB5BA64D6C44}" type="datetime1">
              <a:rPr lang="en-US"/>
              <a:pPr lvl="0"/>
              <a:t>10/23/2022</a:t>
            </a:fld>
            <a:endParaRPr lang="en-US"/>
          </a:p>
        </p:txBody>
      </p:sp>
      <p:sp>
        <p:nvSpPr>
          <p:cNvPr id="6" name="Footer Placeholder 4">
            <a:extLst>
              <a:ext uri="{FF2B5EF4-FFF2-40B4-BE49-F238E27FC236}">
                <a16:creationId xmlns:a16="http://schemas.microsoft.com/office/drawing/2014/main" id="{241B9185-3E1B-4CDA-9B46-FCA2D510729B}"/>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endParaRPr lang="en-US"/>
          </a:p>
        </p:txBody>
      </p:sp>
      <p:sp>
        <p:nvSpPr>
          <p:cNvPr id="7" name="Slide Number Placeholder 5">
            <a:extLst>
              <a:ext uri="{FF2B5EF4-FFF2-40B4-BE49-F238E27FC236}">
                <a16:creationId xmlns:a16="http://schemas.microsoft.com/office/drawing/2014/main" id="{3F4BE9ED-2B35-4A0F-9E7B-D4612DA9B37C}"/>
              </a:ext>
            </a:extLst>
          </p:cNvPr>
          <p:cNvSpPr txBox="1">
            <a:spLocks noGrp="1"/>
          </p:cNvSpPr>
          <p:nvPr>
            <p:ph type="sldNum" sz="quarter" idx="4"/>
          </p:nvPr>
        </p:nvSpPr>
        <p:spPr>
          <a:xfrm>
            <a:off x="8926802" y="6399080"/>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767171"/>
                </a:solidFill>
                <a:uFillTx/>
                <a:latin typeface="Georgia" pitchFamily="18"/>
              </a:defRPr>
            </a:lvl1pPr>
          </a:lstStyle>
          <a:p>
            <a:pPr lvl="0"/>
            <a:fld id="{6B7AF524-7B90-49CF-9109-8DCC8B41B3EB}" type="slidenum">
              <a:t>‹#›</a:t>
            </a:fld>
            <a:endParaRPr lang="en-US"/>
          </a:p>
        </p:txBody>
      </p:sp>
    </p:spTree>
    <p:extLst>
      <p:ext uri="{BB962C8B-B14F-4D97-AF65-F5344CB8AC3E}">
        <p14:creationId xmlns:p14="http://schemas.microsoft.com/office/powerpoint/2010/main" val="239149843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Lst>
  <p:txStyles>
    <p:titleStyle>
      <a:lvl1pPr marL="0" marR="0" lvl="0" indent="0" algn="l" defTabSz="914400" rtl="0" fontAlgn="auto" hangingPunct="1">
        <a:lnSpc>
          <a:spcPct val="90000"/>
        </a:lnSpc>
        <a:spcBef>
          <a:spcPts val="0"/>
        </a:spcBef>
        <a:spcAft>
          <a:spcPts val="0"/>
        </a:spcAft>
        <a:buNone/>
        <a:tabLst/>
        <a:defRPr lang="en-US" sz="3700" b="0" i="0" u="none" strike="noStrike" kern="1200" cap="none" spc="0" baseline="0">
          <a:solidFill>
            <a:srgbClr val="007178"/>
          </a:solidFill>
          <a:uFillTx/>
          <a:latin typeface="Georgia"/>
        </a:defRPr>
      </a:lvl1pPr>
    </p:titleStyle>
    <p:bodyStyle>
      <a:lvl1pPr marL="0" marR="0" lvl="0" indent="0" algn="l" defTabSz="914400" rtl="0" fontAlgn="auto" hangingPunct="1">
        <a:lnSpc>
          <a:spcPct val="90000"/>
        </a:lnSpc>
        <a:spcBef>
          <a:spcPts val="1000"/>
        </a:spcBef>
        <a:spcAft>
          <a:spcPts val="0"/>
        </a:spcAft>
        <a:buNone/>
        <a:tabLst/>
        <a:defRPr lang="en-US" sz="1600" b="1" i="0" u="none" strike="noStrike" kern="1200" cap="none" spc="0" baseline="0">
          <a:solidFill>
            <a:srgbClr val="007178"/>
          </a:solidFill>
          <a:uFillTx/>
          <a:latin typeface="Verdana"/>
          <a:ea typeface="Verdana"/>
          <a:cs typeface="Verdana"/>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1600" b="0" i="0" u="none" strike="noStrike" kern="1200" cap="none" spc="0" baseline="0">
          <a:solidFill>
            <a:srgbClr val="767171"/>
          </a:solidFill>
          <a:uFillTx/>
          <a:latin typeface="Verdana"/>
          <a:ea typeface="Verdana"/>
          <a:cs typeface="Verdana"/>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1600" b="0" i="0" u="none" strike="noStrike" kern="1200" cap="none" spc="0" baseline="0">
          <a:solidFill>
            <a:srgbClr val="767171"/>
          </a:solidFill>
          <a:uFillTx/>
          <a:latin typeface="Verdana"/>
          <a:ea typeface="Verdana"/>
          <a:cs typeface="Verdana"/>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600" b="0" i="0" u="none" strike="noStrike" kern="1200" cap="none" spc="0" baseline="0">
          <a:solidFill>
            <a:srgbClr val="767171"/>
          </a:solidFill>
          <a:uFillTx/>
          <a:latin typeface="Verdana"/>
          <a:ea typeface="Verdana"/>
          <a:cs typeface="Verdana"/>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600" b="0" i="0" u="none" strike="noStrike" kern="1200" cap="none" spc="0" baseline="0">
          <a:solidFill>
            <a:srgbClr val="767171"/>
          </a:solidFill>
          <a:uFillTx/>
          <a:latin typeface="Verdana"/>
          <a:ea typeface="Verdana"/>
          <a:cs typeface="Verdan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731C6F-B5D9-4AAB-955A-7218378264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B482B99-5B4C-4AF3-9B70-6DBB609B9D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094E14-87CD-406A-8DB1-B48B6326DA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2DF2D6-9E5D-48D1-BCF9-F672F25F8A45}" type="datetimeFigureOut">
              <a:rPr lang="en-GB" smtClean="0"/>
              <a:t>23/10/2022</a:t>
            </a:fld>
            <a:endParaRPr lang="en-GB"/>
          </a:p>
        </p:txBody>
      </p:sp>
      <p:sp>
        <p:nvSpPr>
          <p:cNvPr id="5" name="Footer Placeholder 4">
            <a:extLst>
              <a:ext uri="{FF2B5EF4-FFF2-40B4-BE49-F238E27FC236}">
                <a16:creationId xmlns:a16="http://schemas.microsoft.com/office/drawing/2014/main" id="{643C5FE7-CEAC-4B06-A3F2-A63ABC5CB7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45A4A67-9DD1-4B3C-BEBF-7F6E47ECD2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F345A4-29D6-4022-838F-7098B38FA547}" type="slidenum">
              <a:rPr lang="en-GB" smtClean="0"/>
              <a:t>‹#›</a:t>
            </a:fld>
            <a:endParaRPr lang="en-GB"/>
          </a:p>
        </p:txBody>
      </p:sp>
    </p:spTree>
    <p:extLst>
      <p:ext uri="{BB962C8B-B14F-4D97-AF65-F5344CB8AC3E}">
        <p14:creationId xmlns:p14="http://schemas.microsoft.com/office/powerpoint/2010/main" val="27714448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54.xml"/><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2" Type="http://schemas.openxmlformats.org/officeDocument/2006/relationships/hyperlink" Target="https://www.emeraldgrouppublishing.com/how-to" TargetMode="Externa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3.jpg"/><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5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54.xml"/><Relationship Id="rId4" Type="http://schemas.openxmlformats.org/officeDocument/2006/relationships/image" Target="../media/image33.jpe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554804" y="517702"/>
            <a:ext cx="10113196" cy="76974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800" b="0" i="0" u="none" strike="noStrike" kern="1200" cap="none" spc="0" normalizeH="0" baseline="0" noProof="0" dirty="0">
              <a:ln>
                <a:noFill/>
              </a:ln>
              <a:solidFill>
                <a:srgbClr val="007178"/>
              </a:solidFill>
              <a:effectLst/>
              <a:uLnTx/>
              <a:uFillTx/>
              <a:latin typeface="Georgia" charset="0"/>
              <a:ea typeface="Georgia" charset="0"/>
              <a:cs typeface="Georgia" charset="0"/>
            </a:endParaRPr>
          </a:p>
        </p:txBody>
      </p:sp>
      <p:sp>
        <p:nvSpPr>
          <p:cNvPr id="25" name="Rectangle 24">
            <a:extLst>
              <a:ext uri="{FF2B5EF4-FFF2-40B4-BE49-F238E27FC236}">
                <a16:creationId xmlns:a16="http://schemas.microsoft.com/office/drawing/2014/main" id="{58E19CC2-8ED7-435A-9AED-905CF1CD4EB0}"/>
              </a:ext>
            </a:extLst>
          </p:cNvPr>
          <p:cNvSpPr/>
          <p:nvPr/>
        </p:nvSpPr>
        <p:spPr>
          <a:xfrm>
            <a:off x="176555" y="5836473"/>
            <a:ext cx="8071900" cy="707886"/>
          </a:xfrm>
          <a:prstGeom prst="rect">
            <a:avLst/>
          </a:prstGeom>
        </p:spPr>
        <p:txBody>
          <a:bodyPr wrap="square">
            <a:spAutoFit/>
          </a:bodyPr>
          <a:lstStyle/>
          <a:p>
            <a:r>
              <a:rPr lang="en-GB" sz="2000" dirty="0">
                <a:solidFill>
                  <a:schemeClr val="bg1"/>
                </a:solidFill>
                <a:latin typeface="Verdana" panose="020B0604030504040204" pitchFamily="34" charset="0"/>
                <a:ea typeface="Verdana" panose="020B0604030504040204" pitchFamily="34" charset="0"/>
                <a:cs typeface="Verdana" panose="020B0604030504040204" pitchFamily="34" charset="0"/>
              </a:rPr>
              <a:t>Presented to: University of Manchester </a:t>
            </a:r>
          </a:p>
          <a:p>
            <a:r>
              <a:rPr lang="en-GB" sz="2000" dirty="0">
                <a:solidFill>
                  <a:schemeClr val="bg1"/>
                </a:solidFill>
                <a:latin typeface="Verdana" panose="020B0604030504040204" pitchFamily="34" charset="0"/>
                <a:ea typeface="Verdana" panose="020B0604030504040204" pitchFamily="34" charset="0"/>
                <a:cs typeface="Verdana" panose="020B0604030504040204" pitchFamily="34" charset="0"/>
              </a:rPr>
              <a:t>Presented by: Matt Atkinson, Regional Manager, NW Europe</a:t>
            </a:r>
          </a:p>
        </p:txBody>
      </p:sp>
      <p:pic>
        <p:nvPicPr>
          <p:cNvPr id="3" name="Picture 2">
            <a:extLst>
              <a:ext uri="{FF2B5EF4-FFF2-40B4-BE49-F238E27FC236}">
                <a16:creationId xmlns:a16="http://schemas.microsoft.com/office/drawing/2014/main" id="{EC3D2288-A439-42F1-B808-72187F8C38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475"/>
            <a:ext cx="12192000" cy="6858000"/>
          </a:xfrm>
          <a:prstGeom prst="rect">
            <a:avLst/>
          </a:prstGeom>
          <a:solidFill>
            <a:srgbClr val="220838"/>
          </a:solidFill>
        </p:spPr>
      </p:pic>
      <p:sp>
        <p:nvSpPr>
          <p:cNvPr id="2" name="Rectangle 1">
            <a:extLst>
              <a:ext uri="{FF2B5EF4-FFF2-40B4-BE49-F238E27FC236}">
                <a16:creationId xmlns:a16="http://schemas.microsoft.com/office/drawing/2014/main" id="{8F9292BE-9EAB-495F-8B62-1EE4CB852F5A}"/>
              </a:ext>
            </a:extLst>
          </p:cNvPr>
          <p:cNvSpPr/>
          <p:nvPr/>
        </p:nvSpPr>
        <p:spPr>
          <a:xfrm>
            <a:off x="176556" y="5192747"/>
            <a:ext cx="9434862" cy="954107"/>
          </a:xfrm>
          <a:prstGeom prst="rect">
            <a:avLst/>
          </a:prstGeom>
        </p:spPr>
        <p:txBody>
          <a:bodyPr wrap="square">
            <a:spAutoFit/>
          </a:bodyPr>
          <a:lstStyle/>
          <a:p>
            <a:r>
              <a:rPr lang="en-GB" sz="2800" dirty="0">
                <a:solidFill>
                  <a:schemeClr val="bg1"/>
                </a:solidFill>
                <a:latin typeface="Georgia" charset="0"/>
                <a:ea typeface="Georgia" charset="0"/>
                <a:cs typeface="Georgia" charset="0"/>
              </a:rPr>
              <a:t>Radka K</a:t>
            </a:r>
            <a:r>
              <a:rPr lang="cs-CZ" sz="2800" dirty="0">
                <a:solidFill>
                  <a:schemeClr val="bg1"/>
                </a:solidFill>
                <a:latin typeface="Georgia" charset="0"/>
                <a:ea typeface="Georgia" charset="0"/>
                <a:cs typeface="Georgia" charset="0"/>
              </a:rPr>
              <a:t>ř</a:t>
            </a:r>
            <a:r>
              <a:rPr lang="en-GB" sz="2800" dirty="0">
                <a:solidFill>
                  <a:schemeClr val="bg1"/>
                </a:solidFill>
                <a:latin typeface="Georgia" charset="0"/>
                <a:ea typeface="Georgia" charset="0"/>
                <a:cs typeface="Georgia" charset="0"/>
              </a:rPr>
              <a:t>iv</a:t>
            </a:r>
            <a:r>
              <a:rPr lang="cs-CZ" sz="2800" dirty="0">
                <a:solidFill>
                  <a:schemeClr val="bg1"/>
                </a:solidFill>
                <a:latin typeface="Georgia" charset="0"/>
                <a:ea typeface="Georgia" charset="0"/>
                <a:cs typeface="Georgia" charset="0"/>
              </a:rPr>
              <a:t>á</a:t>
            </a:r>
            <a:r>
              <a:rPr lang="en-GB" sz="2800" dirty="0" err="1">
                <a:solidFill>
                  <a:schemeClr val="bg1"/>
                </a:solidFill>
                <a:latin typeface="Georgia" charset="0"/>
                <a:ea typeface="Georgia" charset="0"/>
                <a:cs typeface="Georgia" charset="0"/>
              </a:rPr>
              <a:t>nkov</a:t>
            </a:r>
            <a:r>
              <a:rPr lang="cs-CZ" sz="2800" dirty="0">
                <a:solidFill>
                  <a:schemeClr val="bg1"/>
                </a:solidFill>
                <a:latin typeface="Georgia" charset="0"/>
                <a:ea typeface="Georgia" charset="0"/>
                <a:cs typeface="Georgia" charset="0"/>
              </a:rPr>
              <a:t>á</a:t>
            </a:r>
            <a:endParaRPr lang="en-GB" sz="2800" dirty="0">
              <a:solidFill>
                <a:schemeClr val="bg1"/>
              </a:solidFill>
              <a:latin typeface="Georgia" charset="0"/>
              <a:ea typeface="Georgia" charset="0"/>
              <a:cs typeface="Georgia" charset="0"/>
            </a:endParaRPr>
          </a:p>
          <a:p>
            <a:r>
              <a:rPr lang="en-GB" sz="2800" dirty="0">
                <a:solidFill>
                  <a:schemeClr val="bg1"/>
                </a:solidFill>
                <a:latin typeface="Georgia" charset="0"/>
              </a:rPr>
              <a:t>Business Manager – South &amp; Eastern Europe, Scandinavia</a:t>
            </a:r>
            <a:endParaRPr lang="en-GB" sz="2800" dirty="0">
              <a:solidFill>
                <a:srgbClr val="FF0000"/>
              </a:solidFill>
            </a:endParaRPr>
          </a:p>
        </p:txBody>
      </p:sp>
      <p:pic>
        <p:nvPicPr>
          <p:cNvPr id="5" name="Picture 4">
            <a:extLst>
              <a:ext uri="{FF2B5EF4-FFF2-40B4-BE49-F238E27FC236}">
                <a16:creationId xmlns:a16="http://schemas.microsoft.com/office/drawing/2014/main" id="{EF83B45A-976D-472C-9726-DA6BB25819A4}"/>
              </a:ext>
            </a:extLst>
          </p:cNvPr>
          <p:cNvPicPr>
            <a:picLocks noChangeAspect="1"/>
          </p:cNvPicPr>
          <p:nvPr/>
        </p:nvPicPr>
        <p:blipFill>
          <a:blip r:embed="rId4"/>
          <a:stretch>
            <a:fillRect/>
          </a:stretch>
        </p:blipFill>
        <p:spPr>
          <a:xfrm>
            <a:off x="176555" y="172680"/>
            <a:ext cx="1885950" cy="847725"/>
          </a:xfrm>
          <a:prstGeom prst="rect">
            <a:avLst/>
          </a:prstGeom>
        </p:spPr>
      </p:pic>
      <p:pic>
        <p:nvPicPr>
          <p:cNvPr id="5124" name="Picture 4" descr="Ke stažení | Katedra informatiky a výpočetní techniky">
            <a:extLst>
              <a:ext uri="{FF2B5EF4-FFF2-40B4-BE49-F238E27FC236}">
                <a16:creationId xmlns:a16="http://schemas.microsoft.com/office/drawing/2014/main" id="{AFD9C828-6263-51DF-7356-CF5C5B080C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01922" y="4962293"/>
            <a:ext cx="2390078" cy="1964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222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4CAC-9B59-4CC4-A88A-852AB52A6CE6}"/>
              </a:ext>
            </a:extLst>
          </p:cNvPr>
          <p:cNvSpPr>
            <a:spLocks noGrp="1"/>
          </p:cNvSpPr>
          <p:nvPr>
            <p:ph type="title"/>
          </p:nvPr>
        </p:nvSpPr>
        <p:spPr>
          <a:xfrm>
            <a:off x="315686" y="161563"/>
            <a:ext cx="10515600" cy="1325563"/>
          </a:xfrm>
        </p:spPr>
        <p:txBody>
          <a:bodyPr/>
          <a:lstStyle/>
          <a:p>
            <a:r>
              <a:rPr lang="cs-CZ" dirty="0"/>
              <a:t>Možnosti Open Accessu v</a:t>
            </a:r>
            <a:r>
              <a:rPr lang="en-GB" dirty="0"/>
              <a:t> Emerald </a:t>
            </a:r>
          </a:p>
        </p:txBody>
      </p:sp>
      <p:pic>
        <p:nvPicPr>
          <p:cNvPr id="3" name="Picture 2">
            <a:extLst>
              <a:ext uri="{FF2B5EF4-FFF2-40B4-BE49-F238E27FC236}">
                <a16:creationId xmlns:a16="http://schemas.microsoft.com/office/drawing/2014/main" id="{F59C53CC-7F6D-4542-8C41-C0F780530251}"/>
              </a:ext>
            </a:extLst>
          </p:cNvPr>
          <p:cNvPicPr>
            <a:picLocks noChangeAspect="1"/>
          </p:cNvPicPr>
          <p:nvPr/>
        </p:nvPicPr>
        <p:blipFill rotWithShape="1">
          <a:blip r:embed="rId3"/>
          <a:srcRect t="32260"/>
          <a:stretch/>
        </p:blipFill>
        <p:spPr>
          <a:xfrm>
            <a:off x="0" y="1406135"/>
            <a:ext cx="12192000" cy="3263342"/>
          </a:xfrm>
          <a:prstGeom prst="rect">
            <a:avLst/>
          </a:prstGeom>
        </p:spPr>
      </p:pic>
      <p:sp>
        <p:nvSpPr>
          <p:cNvPr id="7" name="TextBox 6">
            <a:extLst>
              <a:ext uri="{FF2B5EF4-FFF2-40B4-BE49-F238E27FC236}">
                <a16:creationId xmlns:a16="http://schemas.microsoft.com/office/drawing/2014/main" id="{C98EAF8B-F94E-4378-942A-C8E968B3C0B4}"/>
              </a:ext>
            </a:extLst>
          </p:cNvPr>
          <p:cNvSpPr txBox="1"/>
          <p:nvPr/>
        </p:nvSpPr>
        <p:spPr>
          <a:xfrm>
            <a:off x="315686" y="4757054"/>
            <a:ext cx="3624943" cy="1477328"/>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chemeClr val="bg2">
                    <a:lumMod val="50000"/>
                  </a:schemeClr>
                </a:solidFill>
              </a:rPr>
              <a:t>‘Hybrid OA’ </a:t>
            </a:r>
            <a:r>
              <a:rPr lang="en-GB" dirty="0" err="1">
                <a:solidFill>
                  <a:schemeClr val="bg2">
                    <a:lumMod val="50000"/>
                  </a:schemeClr>
                </a:solidFill>
              </a:rPr>
              <a:t>nabízí</a:t>
            </a:r>
            <a:r>
              <a:rPr lang="en-GB" dirty="0">
                <a:solidFill>
                  <a:schemeClr val="bg2">
                    <a:lumMod val="50000"/>
                  </a:schemeClr>
                </a:solidFill>
              </a:rPr>
              <a:t> </a:t>
            </a:r>
            <a:r>
              <a:rPr lang="en-GB" dirty="0" err="1">
                <a:solidFill>
                  <a:schemeClr val="bg2">
                    <a:lumMod val="50000"/>
                  </a:schemeClr>
                </a:solidFill>
              </a:rPr>
              <a:t>více</a:t>
            </a:r>
            <a:r>
              <a:rPr lang="en-GB" dirty="0">
                <a:solidFill>
                  <a:schemeClr val="bg2">
                    <a:lumMod val="50000"/>
                  </a:schemeClr>
                </a:solidFill>
              </a:rPr>
              <a:t> </a:t>
            </a:r>
            <a:r>
              <a:rPr lang="en-GB" dirty="0" err="1">
                <a:solidFill>
                  <a:schemeClr val="bg2">
                    <a:lumMod val="50000"/>
                  </a:schemeClr>
                </a:solidFill>
              </a:rPr>
              <a:t>než</a:t>
            </a:r>
            <a:r>
              <a:rPr lang="en-GB" dirty="0">
                <a:solidFill>
                  <a:schemeClr val="bg2">
                    <a:lumMod val="50000"/>
                  </a:schemeClr>
                </a:solidFill>
              </a:rPr>
              <a:t> 350 </a:t>
            </a:r>
            <a:r>
              <a:rPr lang="en-GB" dirty="0" err="1">
                <a:solidFill>
                  <a:schemeClr val="bg2">
                    <a:lumMod val="50000"/>
                  </a:schemeClr>
                </a:solidFill>
              </a:rPr>
              <a:t>časopisů</a:t>
            </a:r>
            <a:endParaRPr lang="en-GB" dirty="0">
              <a:solidFill>
                <a:schemeClr val="bg2">
                  <a:lumMod val="50000"/>
                </a:schemeClr>
              </a:solidFill>
            </a:endParaRPr>
          </a:p>
          <a:p>
            <a:pPr marL="285750" indent="-285750">
              <a:buFont typeface="Arial" panose="020B0604020202020204" pitchFamily="34" charset="0"/>
              <a:buChar char="•"/>
            </a:pPr>
            <a:r>
              <a:rPr lang="en-GB" dirty="0">
                <a:solidFill>
                  <a:schemeClr val="bg2">
                    <a:lumMod val="50000"/>
                  </a:schemeClr>
                </a:solidFill>
              </a:rPr>
              <a:t>‘Fully gold OA’</a:t>
            </a:r>
          </a:p>
          <a:p>
            <a:pPr marL="285750" indent="-285750">
              <a:buFont typeface="Arial" panose="020B0604020202020204" pitchFamily="34" charset="0"/>
              <a:buChar char="•"/>
            </a:pPr>
            <a:r>
              <a:rPr lang="en-GB" dirty="0">
                <a:solidFill>
                  <a:schemeClr val="bg2">
                    <a:lumMod val="50000"/>
                  </a:schemeClr>
                </a:solidFill>
              </a:rPr>
              <a:t>‘Platinum OA’ </a:t>
            </a:r>
            <a:r>
              <a:rPr lang="en-GB" dirty="0" err="1">
                <a:solidFill>
                  <a:schemeClr val="bg2">
                    <a:lumMod val="50000"/>
                  </a:schemeClr>
                </a:solidFill>
              </a:rPr>
              <a:t>časopisy</a:t>
            </a:r>
            <a:endParaRPr lang="en-GB" dirty="0">
              <a:solidFill>
                <a:schemeClr val="bg2">
                  <a:lumMod val="50000"/>
                </a:schemeClr>
              </a:solidFill>
            </a:endParaRPr>
          </a:p>
          <a:p>
            <a:endParaRPr lang="en-GB" dirty="0">
              <a:solidFill>
                <a:schemeClr val="bg2">
                  <a:lumMod val="50000"/>
                </a:schemeClr>
              </a:solidFill>
            </a:endParaRPr>
          </a:p>
        </p:txBody>
      </p:sp>
      <p:sp>
        <p:nvSpPr>
          <p:cNvPr id="8" name="TextBox 7">
            <a:extLst>
              <a:ext uri="{FF2B5EF4-FFF2-40B4-BE49-F238E27FC236}">
                <a16:creationId xmlns:a16="http://schemas.microsoft.com/office/drawing/2014/main" id="{D675C456-6A9B-4BAE-802E-E9C6B0BEB979}"/>
              </a:ext>
            </a:extLst>
          </p:cNvPr>
          <p:cNvSpPr txBox="1"/>
          <p:nvPr/>
        </p:nvSpPr>
        <p:spPr>
          <a:xfrm>
            <a:off x="4283528" y="4758237"/>
            <a:ext cx="3624943" cy="1754326"/>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chemeClr val="bg2">
                    <a:lumMod val="50000"/>
                  </a:schemeClr>
                </a:solidFill>
              </a:rPr>
              <a:t>Monographs</a:t>
            </a:r>
          </a:p>
          <a:p>
            <a:pPr marL="285750" indent="-285750">
              <a:buFont typeface="Arial" panose="020B0604020202020204" pitchFamily="34" charset="0"/>
              <a:buChar char="•"/>
            </a:pPr>
            <a:r>
              <a:rPr lang="en-GB" dirty="0">
                <a:solidFill>
                  <a:schemeClr val="bg2">
                    <a:lumMod val="50000"/>
                  </a:schemeClr>
                </a:solidFill>
              </a:rPr>
              <a:t>Handbooks</a:t>
            </a:r>
          </a:p>
          <a:p>
            <a:pPr marL="285750" indent="-285750">
              <a:buFont typeface="Arial" panose="020B0604020202020204" pitchFamily="34" charset="0"/>
              <a:buChar char="•"/>
            </a:pPr>
            <a:r>
              <a:rPr lang="en-GB" dirty="0">
                <a:solidFill>
                  <a:schemeClr val="bg2">
                    <a:lumMod val="50000"/>
                  </a:schemeClr>
                </a:solidFill>
              </a:rPr>
              <a:t>Short form books</a:t>
            </a:r>
          </a:p>
          <a:p>
            <a:pPr marL="285750" indent="-285750">
              <a:buFont typeface="Arial" panose="020B0604020202020204" pitchFamily="34" charset="0"/>
              <a:buChar char="•"/>
            </a:pPr>
            <a:r>
              <a:rPr lang="en-GB" dirty="0">
                <a:solidFill>
                  <a:schemeClr val="bg2">
                    <a:lumMod val="50000"/>
                  </a:schemeClr>
                </a:solidFill>
              </a:rPr>
              <a:t>Professional business books </a:t>
            </a:r>
          </a:p>
          <a:p>
            <a:endParaRPr lang="en-GB" dirty="0">
              <a:solidFill>
                <a:schemeClr val="bg2">
                  <a:lumMod val="50000"/>
                </a:schemeClr>
              </a:solidFill>
            </a:endParaRPr>
          </a:p>
        </p:txBody>
      </p:sp>
      <p:sp>
        <p:nvSpPr>
          <p:cNvPr id="9" name="TextBox 8">
            <a:extLst>
              <a:ext uri="{FF2B5EF4-FFF2-40B4-BE49-F238E27FC236}">
                <a16:creationId xmlns:a16="http://schemas.microsoft.com/office/drawing/2014/main" id="{8B50389A-69B0-4C42-AE9C-C957CF52A09A}"/>
              </a:ext>
            </a:extLst>
          </p:cNvPr>
          <p:cNvSpPr txBox="1"/>
          <p:nvPr/>
        </p:nvSpPr>
        <p:spPr>
          <a:xfrm>
            <a:off x="8251370" y="4758237"/>
            <a:ext cx="3624943" cy="1477328"/>
          </a:xfrm>
          <a:prstGeom prst="rect">
            <a:avLst/>
          </a:prstGeom>
          <a:noFill/>
        </p:spPr>
        <p:txBody>
          <a:bodyPr wrap="square" rtlCol="0">
            <a:spAutoFit/>
          </a:bodyPr>
          <a:lstStyle/>
          <a:p>
            <a:pPr marL="285750" indent="-285750">
              <a:buFont typeface="Arial" panose="020B0604020202020204" pitchFamily="34" charset="0"/>
              <a:buChar char="•"/>
            </a:pPr>
            <a:r>
              <a:rPr lang="en-GB" dirty="0" err="1">
                <a:solidFill>
                  <a:schemeClr val="bg2">
                    <a:lumMod val="50000"/>
                  </a:schemeClr>
                </a:solidFill>
              </a:rPr>
              <a:t>Plně</a:t>
            </a:r>
            <a:r>
              <a:rPr lang="en-GB" dirty="0">
                <a:solidFill>
                  <a:schemeClr val="bg2">
                    <a:lumMod val="50000"/>
                  </a:schemeClr>
                </a:solidFill>
              </a:rPr>
              <a:t> </a:t>
            </a:r>
            <a:r>
              <a:rPr lang="en-GB" dirty="0" err="1">
                <a:solidFill>
                  <a:schemeClr val="bg2">
                    <a:lumMod val="50000"/>
                  </a:schemeClr>
                </a:solidFill>
              </a:rPr>
              <a:t>otevřená</a:t>
            </a:r>
            <a:r>
              <a:rPr lang="en-GB" dirty="0">
                <a:solidFill>
                  <a:schemeClr val="bg2">
                    <a:lumMod val="50000"/>
                  </a:schemeClr>
                </a:solidFill>
              </a:rPr>
              <a:t> </a:t>
            </a:r>
            <a:r>
              <a:rPr lang="en-GB" dirty="0" err="1">
                <a:solidFill>
                  <a:schemeClr val="bg2">
                    <a:lumMod val="50000"/>
                  </a:schemeClr>
                </a:solidFill>
              </a:rPr>
              <a:t>výzkumná</a:t>
            </a:r>
            <a:r>
              <a:rPr lang="en-GB" dirty="0">
                <a:solidFill>
                  <a:schemeClr val="bg2">
                    <a:lumMod val="50000"/>
                  </a:schemeClr>
                </a:solidFill>
              </a:rPr>
              <a:t> </a:t>
            </a:r>
            <a:r>
              <a:rPr lang="en-GB" dirty="0" err="1">
                <a:solidFill>
                  <a:schemeClr val="bg2">
                    <a:lumMod val="50000"/>
                  </a:schemeClr>
                </a:solidFill>
              </a:rPr>
              <a:t>platforma</a:t>
            </a:r>
            <a:endParaRPr lang="en-GB" dirty="0">
              <a:solidFill>
                <a:schemeClr val="bg2">
                  <a:lumMod val="50000"/>
                </a:schemeClr>
              </a:solidFill>
            </a:endParaRPr>
          </a:p>
          <a:p>
            <a:pPr marL="285750" indent="-285750">
              <a:buFont typeface="Arial" panose="020B0604020202020204" pitchFamily="34" charset="0"/>
              <a:buChar char="•"/>
            </a:pPr>
            <a:r>
              <a:rPr lang="en-GB" dirty="0" err="1">
                <a:solidFill>
                  <a:schemeClr val="bg2">
                    <a:lumMod val="50000"/>
                  </a:schemeClr>
                </a:solidFill>
              </a:rPr>
              <a:t>Publikovaný</a:t>
            </a:r>
            <a:r>
              <a:rPr lang="en-GB" dirty="0">
                <a:solidFill>
                  <a:schemeClr val="bg2">
                    <a:lumMod val="50000"/>
                  </a:schemeClr>
                </a:solidFill>
              </a:rPr>
              <a:t> </a:t>
            </a:r>
            <a:r>
              <a:rPr lang="en-GB" dirty="0" err="1">
                <a:solidFill>
                  <a:schemeClr val="bg2">
                    <a:lumMod val="50000"/>
                  </a:schemeClr>
                </a:solidFill>
              </a:rPr>
              <a:t>výzkum</a:t>
            </a:r>
            <a:r>
              <a:rPr lang="en-GB" dirty="0">
                <a:solidFill>
                  <a:schemeClr val="bg2">
                    <a:lumMod val="50000"/>
                  </a:schemeClr>
                </a:solidFill>
              </a:rPr>
              <a:t> v </a:t>
            </a:r>
            <a:r>
              <a:rPr lang="en-GB" dirty="0" err="1">
                <a:solidFill>
                  <a:schemeClr val="bg2">
                    <a:lumMod val="50000"/>
                  </a:schemeClr>
                </a:solidFill>
              </a:rPr>
              <a:t>souladu</a:t>
            </a:r>
            <a:r>
              <a:rPr lang="en-GB" dirty="0">
                <a:solidFill>
                  <a:schemeClr val="bg2">
                    <a:lumMod val="50000"/>
                  </a:schemeClr>
                </a:solidFill>
              </a:rPr>
              <a:t> s SDGs</a:t>
            </a:r>
          </a:p>
          <a:p>
            <a:endParaRPr lang="en-GB" dirty="0">
              <a:solidFill>
                <a:schemeClr val="bg2">
                  <a:lumMod val="50000"/>
                </a:schemeClr>
              </a:solidFill>
            </a:endParaRPr>
          </a:p>
        </p:txBody>
      </p:sp>
      <p:sp>
        <p:nvSpPr>
          <p:cNvPr id="4" name="Rectangle 1">
            <a:extLst>
              <a:ext uri="{FF2B5EF4-FFF2-40B4-BE49-F238E27FC236}">
                <a16:creationId xmlns:a16="http://schemas.microsoft.com/office/drawing/2014/main" id="{541CDB6D-6CA6-B0FA-79A5-2CB5A62297F7}"/>
              </a:ext>
            </a:extLst>
          </p:cNvPr>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5226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FF7731-04F1-C249-8C9A-01BB6EFB9AC8}"/>
              </a:ext>
            </a:extLst>
          </p:cNvPr>
          <p:cNvPicPr>
            <a:picLocks noChangeAspect="1"/>
          </p:cNvPicPr>
          <p:nvPr/>
        </p:nvPicPr>
        <p:blipFill>
          <a:blip r:embed="rId3"/>
          <a:stretch>
            <a:fillRect/>
          </a:stretch>
        </p:blipFill>
        <p:spPr>
          <a:xfrm>
            <a:off x="0" y="0"/>
            <a:ext cx="12192000" cy="6858000"/>
          </a:xfrm>
          <a:prstGeom prst="rect">
            <a:avLst/>
          </a:prstGeom>
        </p:spPr>
      </p:pic>
      <p:sp>
        <p:nvSpPr>
          <p:cNvPr id="19" name="Title 1"/>
          <p:cNvSpPr txBox="1">
            <a:spLocks/>
          </p:cNvSpPr>
          <p:nvPr/>
        </p:nvSpPr>
        <p:spPr>
          <a:xfrm>
            <a:off x="554804" y="517702"/>
            <a:ext cx="10113196" cy="76974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800" b="0" i="0" u="none" strike="noStrike" kern="1200" cap="none" spc="0" normalizeH="0" baseline="0" noProof="0">
              <a:ln>
                <a:noFill/>
              </a:ln>
              <a:solidFill>
                <a:srgbClr val="007178"/>
              </a:solidFill>
              <a:effectLst/>
              <a:uLnTx/>
              <a:uFillTx/>
              <a:latin typeface="Georgia" charset="0"/>
              <a:ea typeface="Georgia" charset="0"/>
              <a:cs typeface="Georgia" charset="0"/>
            </a:endParaRPr>
          </a:p>
        </p:txBody>
      </p:sp>
      <p:sp>
        <p:nvSpPr>
          <p:cNvPr id="6" name="Rectangle 5"/>
          <p:cNvSpPr/>
          <p:nvPr/>
        </p:nvSpPr>
        <p:spPr>
          <a:xfrm>
            <a:off x="421149" y="1322215"/>
            <a:ext cx="4758469" cy="3190617"/>
          </a:xfrm>
          <a:prstGeom prst="rect">
            <a:avLst/>
          </a:prstGeom>
        </p:spPr>
        <p:txBody>
          <a:bodyPr wrap="square" lIns="91440" tIns="45720" rIns="91440" bIns="45720" anchor="t">
            <a:spAutoFit/>
          </a:bodyPr>
          <a:lstStyle/>
          <a:p>
            <a:pPr marL="285750" indent="-285750">
              <a:spcBef>
                <a:spcPts val="1000"/>
              </a:spcBef>
              <a:buFont typeface="Arial,Sans-Serif" panose="020B0604020202020204" pitchFamily="34" charset="0"/>
              <a:buChar char="•"/>
              <a:defRPr/>
            </a:pPr>
            <a:r>
              <a:rPr lang="en-US" sz="2400" dirty="0" err="1">
                <a:solidFill>
                  <a:schemeClr val="bg2">
                    <a:lumMod val="50000"/>
                  </a:schemeClr>
                </a:solidFill>
                <a:latin typeface="Verdana"/>
                <a:ea typeface="Verdana"/>
                <a:cs typeface="Verdana"/>
              </a:rPr>
              <a:t>Rychlá</a:t>
            </a:r>
            <a:r>
              <a:rPr lang="en-US" sz="2400" dirty="0">
                <a:solidFill>
                  <a:schemeClr val="bg2">
                    <a:lumMod val="50000"/>
                  </a:schemeClr>
                </a:solidFill>
                <a:latin typeface="Verdana"/>
                <a:ea typeface="Verdana"/>
                <a:cs typeface="Verdana"/>
              </a:rPr>
              <a:t> </a:t>
            </a:r>
            <a:r>
              <a:rPr lang="en-US" sz="2400" dirty="0" err="1">
                <a:solidFill>
                  <a:schemeClr val="bg2">
                    <a:lumMod val="50000"/>
                  </a:schemeClr>
                </a:solidFill>
                <a:latin typeface="Verdana"/>
                <a:ea typeface="Verdana"/>
                <a:cs typeface="Verdana"/>
              </a:rPr>
              <a:t>publikace</a:t>
            </a:r>
            <a:endParaRPr lang="en-US" sz="2400" dirty="0">
              <a:solidFill>
                <a:schemeClr val="bg2">
                  <a:lumMod val="50000"/>
                </a:schemeClr>
              </a:solidFill>
              <a:latin typeface="Verdana"/>
              <a:ea typeface="Verdana"/>
              <a:cs typeface="Verdana"/>
            </a:endParaRPr>
          </a:p>
          <a:p>
            <a:pPr marL="285750" indent="-285750">
              <a:spcBef>
                <a:spcPts val="1000"/>
              </a:spcBef>
              <a:buFont typeface="Arial,Sans-Serif" panose="020B0604020202020204" pitchFamily="34" charset="0"/>
              <a:buChar char="•"/>
              <a:defRPr/>
            </a:pPr>
            <a:r>
              <a:rPr lang="en-US" sz="2400" dirty="0" err="1">
                <a:solidFill>
                  <a:schemeClr val="bg2">
                    <a:lumMod val="50000"/>
                  </a:schemeClr>
                </a:solidFill>
                <a:latin typeface="Verdana"/>
                <a:ea typeface="Verdana"/>
                <a:cs typeface="Verdana"/>
              </a:rPr>
              <a:t>Otevře</a:t>
            </a:r>
            <a:r>
              <a:rPr lang="cs-CZ" sz="2400" dirty="0">
                <a:solidFill>
                  <a:schemeClr val="bg2">
                    <a:lumMod val="50000"/>
                  </a:schemeClr>
                </a:solidFill>
                <a:latin typeface="Verdana"/>
                <a:ea typeface="Verdana"/>
                <a:cs typeface="Verdana"/>
              </a:rPr>
              <a:t>né</a:t>
            </a:r>
            <a:r>
              <a:rPr lang="en-US" sz="2400" dirty="0">
                <a:solidFill>
                  <a:schemeClr val="bg2">
                    <a:lumMod val="50000"/>
                  </a:schemeClr>
                </a:solidFill>
                <a:latin typeface="Verdana"/>
                <a:ea typeface="Verdana"/>
                <a:cs typeface="Verdana"/>
              </a:rPr>
              <a:t> </a:t>
            </a:r>
            <a:r>
              <a:rPr lang="en-GB" sz="2400" dirty="0">
                <a:solidFill>
                  <a:schemeClr val="bg2">
                    <a:lumMod val="50000"/>
                  </a:schemeClr>
                </a:solidFill>
                <a:latin typeface="Verdana"/>
                <a:ea typeface="Verdana"/>
                <a:cs typeface="Verdana"/>
              </a:rPr>
              <a:t>‘</a:t>
            </a:r>
            <a:r>
              <a:rPr lang="en-US" sz="2400" dirty="0">
                <a:solidFill>
                  <a:schemeClr val="bg2">
                    <a:lumMod val="50000"/>
                  </a:schemeClr>
                </a:solidFill>
                <a:latin typeface="Verdana"/>
                <a:ea typeface="Verdana"/>
                <a:cs typeface="Verdana"/>
              </a:rPr>
              <a:t>peer review’</a:t>
            </a:r>
          </a:p>
          <a:p>
            <a:pPr marL="285750" indent="-285750">
              <a:spcBef>
                <a:spcPts val="1000"/>
              </a:spcBef>
              <a:buFont typeface="Arial,Sans-Serif" panose="020B0604020202020204" pitchFamily="34" charset="0"/>
              <a:buChar char="•"/>
              <a:defRPr/>
            </a:pPr>
            <a:r>
              <a:rPr lang="en-US" sz="2400" dirty="0" err="1">
                <a:solidFill>
                  <a:schemeClr val="bg2">
                    <a:lumMod val="50000"/>
                  </a:schemeClr>
                </a:solidFill>
                <a:latin typeface="Verdana"/>
                <a:ea typeface="Verdana"/>
                <a:cs typeface="Verdana"/>
              </a:rPr>
              <a:t>Zásady</a:t>
            </a:r>
            <a:r>
              <a:rPr lang="en-US" sz="2400" dirty="0">
                <a:solidFill>
                  <a:schemeClr val="bg2">
                    <a:lumMod val="50000"/>
                  </a:schemeClr>
                </a:solidFill>
                <a:latin typeface="Verdana"/>
                <a:ea typeface="Verdana"/>
                <a:cs typeface="Verdana"/>
              </a:rPr>
              <a:t> </a:t>
            </a:r>
            <a:r>
              <a:rPr lang="en-US" sz="2400" dirty="0" err="1">
                <a:solidFill>
                  <a:schemeClr val="bg2">
                    <a:lumMod val="50000"/>
                  </a:schemeClr>
                </a:solidFill>
                <a:latin typeface="Verdana"/>
                <a:ea typeface="Verdana"/>
                <a:cs typeface="Verdana"/>
              </a:rPr>
              <a:t>otevřených</a:t>
            </a:r>
            <a:r>
              <a:rPr lang="en-US" sz="2400" dirty="0">
                <a:solidFill>
                  <a:schemeClr val="bg2">
                    <a:lumMod val="50000"/>
                  </a:schemeClr>
                </a:solidFill>
                <a:latin typeface="Verdana"/>
                <a:ea typeface="Verdana"/>
                <a:cs typeface="Verdana"/>
              </a:rPr>
              <a:t> </a:t>
            </a:r>
            <a:r>
              <a:rPr lang="en-US" sz="2400" dirty="0" err="1">
                <a:solidFill>
                  <a:schemeClr val="bg2">
                    <a:lumMod val="50000"/>
                  </a:schemeClr>
                </a:solidFill>
                <a:latin typeface="Verdana"/>
                <a:ea typeface="Verdana"/>
                <a:cs typeface="Verdana"/>
              </a:rPr>
              <a:t>dat</a:t>
            </a:r>
            <a:endParaRPr lang="en-US" sz="2400" dirty="0">
              <a:solidFill>
                <a:schemeClr val="bg2">
                  <a:lumMod val="50000"/>
                </a:schemeClr>
              </a:solidFill>
              <a:latin typeface="Verdana"/>
              <a:ea typeface="Verdana"/>
              <a:cs typeface="Verdana"/>
            </a:endParaRPr>
          </a:p>
          <a:p>
            <a:pPr marL="285750" indent="-285750">
              <a:spcBef>
                <a:spcPts val="1000"/>
              </a:spcBef>
              <a:buFont typeface="Arial,Sans-Serif" panose="020B0604020202020204" pitchFamily="34" charset="0"/>
              <a:buChar char="•"/>
              <a:defRPr/>
            </a:pPr>
            <a:r>
              <a:rPr lang="en-US" sz="2400" dirty="0" err="1">
                <a:solidFill>
                  <a:schemeClr val="bg2">
                    <a:lumMod val="50000"/>
                  </a:schemeClr>
                </a:solidFill>
                <a:latin typeface="Verdana"/>
                <a:ea typeface="Verdana"/>
                <a:cs typeface="Verdana"/>
              </a:rPr>
              <a:t>Přístup</a:t>
            </a:r>
            <a:r>
              <a:rPr lang="en-US" sz="2400" dirty="0">
                <a:solidFill>
                  <a:schemeClr val="bg2">
                    <a:lumMod val="50000"/>
                  </a:schemeClr>
                </a:solidFill>
                <a:latin typeface="Verdana"/>
                <a:ea typeface="Verdana"/>
                <a:cs typeface="Verdana"/>
              </a:rPr>
              <a:t> </a:t>
            </a:r>
            <a:r>
              <a:rPr lang="en-US" sz="2400" dirty="0" err="1">
                <a:solidFill>
                  <a:schemeClr val="bg2">
                    <a:lumMod val="50000"/>
                  </a:schemeClr>
                </a:solidFill>
                <a:latin typeface="Verdana"/>
                <a:ea typeface="Verdana"/>
                <a:cs typeface="Verdana"/>
              </a:rPr>
              <a:t>vedený</a:t>
            </a:r>
            <a:r>
              <a:rPr lang="en-US" sz="2400" dirty="0">
                <a:solidFill>
                  <a:schemeClr val="bg2">
                    <a:lumMod val="50000"/>
                  </a:schemeClr>
                </a:solidFill>
                <a:latin typeface="Verdana"/>
                <a:ea typeface="Verdana"/>
                <a:cs typeface="Verdana"/>
              </a:rPr>
              <a:t> </a:t>
            </a:r>
            <a:r>
              <a:rPr lang="en-US" sz="2400" dirty="0" err="1">
                <a:solidFill>
                  <a:schemeClr val="bg2">
                    <a:lumMod val="50000"/>
                  </a:schemeClr>
                </a:solidFill>
                <a:latin typeface="Verdana"/>
                <a:ea typeface="Verdana"/>
                <a:cs typeface="Verdana"/>
              </a:rPr>
              <a:t>autorem</a:t>
            </a:r>
            <a:endParaRPr lang="en-US" sz="2400" dirty="0">
              <a:solidFill>
                <a:schemeClr val="bg2">
                  <a:lumMod val="50000"/>
                </a:schemeClr>
              </a:solidFill>
              <a:latin typeface="Verdana"/>
              <a:ea typeface="Verdana"/>
              <a:cs typeface="Verdana"/>
            </a:endParaRPr>
          </a:p>
          <a:p>
            <a:pPr marL="285750" indent="-285750">
              <a:spcBef>
                <a:spcPts val="1000"/>
              </a:spcBef>
              <a:buFont typeface="Arial,Sans-Serif" panose="020B0604020202020204" pitchFamily="34" charset="0"/>
              <a:buChar char="•"/>
              <a:defRPr/>
            </a:pPr>
            <a:r>
              <a:rPr lang="en-US" sz="2400" dirty="0" err="1">
                <a:solidFill>
                  <a:schemeClr val="bg2">
                    <a:lumMod val="50000"/>
                  </a:schemeClr>
                </a:solidFill>
                <a:latin typeface="Verdana"/>
                <a:ea typeface="Verdana"/>
                <a:cs typeface="Verdana"/>
              </a:rPr>
              <a:t>Tradiční</a:t>
            </a:r>
            <a:r>
              <a:rPr lang="en-US" sz="2400" dirty="0">
                <a:solidFill>
                  <a:schemeClr val="bg2">
                    <a:lumMod val="50000"/>
                  </a:schemeClr>
                </a:solidFill>
                <a:latin typeface="Verdana"/>
                <a:ea typeface="Verdana"/>
                <a:cs typeface="Verdana"/>
              </a:rPr>
              <a:t> a </a:t>
            </a:r>
            <a:r>
              <a:rPr lang="en-US" sz="2400" dirty="0" err="1">
                <a:solidFill>
                  <a:schemeClr val="bg2">
                    <a:lumMod val="50000"/>
                  </a:schemeClr>
                </a:solidFill>
                <a:latin typeface="Verdana"/>
                <a:ea typeface="Verdana"/>
                <a:cs typeface="Verdana"/>
              </a:rPr>
              <a:t>netradiční</a:t>
            </a:r>
            <a:r>
              <a:rPr lang="en-US" sz="2400" dirty="0">
                <a:solidFill>
                  <a:schemeClr val="bg2">
                    <a:lumMod val="50000"/>
                  </a:schemeClr>
                </a:solidFill>
                <a:latin typeface="Verdana"/>
                <a:ea typeface="Verdana"/>
                <a:cs typeface="Verdana"/>
              </a:rPr>
              <a:t> </a:t>
            </a:r>
            <a:r>
              <a:rPr lang="en-US" sz="2400" dirty="0" err="1">
                <a:solidFill>
                  <a:schemeClr val="bg2">
                    <a:lumMod val="50000"/>
                  </a:schemeClr>
                </a:solidFill>
                <a:latin typeface="Verdana"/>
                <a:ea typeface="Verdana"/>
                <a:cs typeface="Verdana"/>
              </a:rPr>
              <a:t>typy</a:t>
            </a:r>
            <a:r>
              <a:rPr lang="en-US" sz="2400" dirty="0">
                <a:solidFill>
                  <a:schemeClr val="bg2">
                    <a:lumMod val="50000"/>
                  </a:schemeClr>
                </a:solidFill>
                <a:latin typeface="Verdana"/>
                <a:ea typeface="Verdana"/>
                <a:cs typeface="Verdana"/>
              </a:rPr>
              <a:t> </a:t>
            </a:r>
            <a:r>
              <a:rPr lang="cs-CZ" sz="2400" dirty="0">
                <a:solidFill>
                  <a:schemeClr val="bg2">
                    <a:lumMod val="50000"/>
                  </a:schemeClr>
                </a:solidFill>
                <a:latin typeface="Verdana"/>
                <a:ea typeface="Verdana"/>
                <a:cs typeface="Verdana"/>
              </a:rPr>
              <a:t>článků n</a:t>
            </a:r>
            <a:r>
              <a:rPr lang="en-US" sz="2400" dirty="0" err="1">
                <a:solidFill>
                  <a:schemeClr val="bg2">
                    <a:lumMod val="50000"/>
                  </a:schemeClr>
                </a:solidFill>
                <a:latin typeface="Verdana"/>
                <a:ea typeface="Verdana"/>
                <a:cs typeface="Verdana"/>
              </a:rPr>
              <a:t>apř</a:t>
            </a:r>
            <a:r>
              <a:rPr lang="en-US" sz="2400" dirty="0">
                <a:solidFill>
                  <a:schemeClr val="bg2">
                    <a:lumMod val="50000"/>
                  </a:schemeClr>
                </a:solidFill>
                <a:latin typeface="Verdana"/>
                <a:ea typeface="Verdana"/>
                <a:cs typeface="Verdana"/>
              </a:rPr>
              <a:t>. – </a:t>
            </a:r>
            <a:r>
              <a:rPr lang="en-US" sz="2400" dirty="0" err="1">
                <a:solidFill>
                  <a:schemeClr val="bg2">
                    <a:lumMod val="50000"/>
                  </a:schemeClr>
                </a:solidFill>
                <a:latin typeface="Verdana"/>
                <a:ea typeface="Verdana"/>
                <a:cs typeface="Verdana"/>
              </a:rPr>
              <a:t>případové</a:t>
            </a:r>
            <a:r>
              <a:rPr lang="en-US" sz="2400" dirty="0">
                <a:solidFill>
                  <a:schemeClr val="bg2">
                    <a:lumMod val="50000"/>
                  </a:schemeClr>
                </a:solidFill>
                <a:latin typeface="Verdana"/>
                <a:ea typeface="Verdana"/>
                <a:cs typeface="Verdana"/>
              </a:rPr>
              <a:t> </a:t>
            </a:r>
            <a:r>
              <a:rPr lang="en-US" sz="2400" dirty="0" err="1">
                <a:solidFill>
                  <a:schemeClr val="bg2">
                    <a:lumMod val="50000"/>
                  </a:schemeClr>
                </a:solidFill>
                <a:latin typeface="Verdana"/>
                <a:ea typeface="Verdana"/>
                <a:cs typeface="Verdana"/>
              </a:rPr>
              <a:t>studie</a:t>
            </a:r>
            <a:r>
              <a:rPr lang="en-US" sz="2400" dirty="0">
                <a:solidFill>
                  <a:schemeClr val="bg2">
                    <a:lumMod val="50000"/>
                  </a:schemeClr>
                </a:solidFill>
                <a:latin typeface="Verdana"/>
                <a:ea typeface="Verdana"/>
                <a:cs typeface="Verdana"/>
              </a:rPr>
              <a:t> a </a:t>
            </a:r>
            <a:r>
              <a:rPr lang="en-US" sz="2400" dirty="0" err="1">
                <a:solidFill>
                  <a:schemeClr val="bg2">
                    <a:lumMod val="50000"/>
                  </a:schemeClr>
                </a:solidFill>
                <a:latin typeface="Verdana"/>
                <a:ea typeface="Verdana"/>
                <a:cs typeface="Verdana"/>
              </a:rPr>
              <a:t>datové</a:t>
            </a:r>
            <a:r>
              <a:rPr lang="en-US" sz="2400" dirty="0">
                <a:solidFill>
                  <a:schemeClr val="bg2">
                    <a:lumMod val="50000"/>
                  </a:schemeClr>
                </a:solidFill>
                <a:latin typeface="Verdana"/>
                <a:ea typeface="Verdana"/>
                <a:cs typeface="Verdana"/>
              </a:rPr>
              <a:t> </a:t>
            </a:r>
            <a:r>
              <a:rPr lang="en-US" sz="2400" dirty="0" err="1">
                <a:solidFill>
                  <a:schemeClr val="bg2">
                    <a:lumMod val="50000"/>
                  </a:schemeClr>
                </a:solidFill>
                <a:latin typeface="Verdana"/>
                <a:ea typeface="Verdana"/>
                <a:cs typeface="Verdana"/>
              </a:rPr>
              <a:t>soubory</a:t>
            </a:r>
            <a:r>
              <a:rPr lang="en-US" sz="2400" dirty="0">
                <a:solidFill>
                  <a:schemeClr val="bg2">
                    <a:lumMod val="50000"/>
                  </a:schemeClr>
                </a:solidFill>
                <a:latin typeface="Verdana"/>
                <a:ea typeface="Verdana"/>
                <a:cs typeface="Verdana"/>
              </a:rPr>
              <a:t>.</a:t>
            </a:r>
          </a:p>
        </p:txBody>
      </p:sp>
      <p:sp>
        <p:nvSpPr>
          <p:cNvPr id="7" name="Title 1"/>
          <p:cNvSpPr txBox="1">
            <a:spLocks/>
          </p:cNvSpPr>
          <p:nvPr/>
        </p:nvSpPr>
        <p:spPr>
          <a:xfrm>
            <a:off x="554805" y="324531"/>
            <a:ext cx="10113196" cy="76974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GB" sz="4800" dirty="0">
                <a:solidFill>
                  <a:srgbClr val="007178"/>
                </a:solidFill>
                <a:latin typeface="Georgia"/>
                <a:ea typeface="Georgia" charset="0"/>
                <a:cs typeface="Georgia" charset="0"/>
              </a:rPr>
              <a:t>Emerald Open Research</a:t>
            </a:r>
            <a:endParaRPr kumimoji="0" lang="en-US" sz="4800" b="0" i="0" u="none" strike="noStrike" kern="1200" cap="none" spc="0" normalizeH="0" baseline="0" noProof="0" dirty="0">
              <a:ln>
                <a:noFill/>
              </a:ln>
              <a:solidFill>
                <a:srgbClr val="007178"/>
              </a:solidFill>
              <a:effectLst/>
              <a:uLnTx/>
              <a:uFillTx/>
              <a:latin typeface="Georgia" charset="0"/>
              <a:ea typeface="Georgia" charset="0"/>
              <a:cs typeface="Georgia" charset="0"/>
            </a:endParaRPr>
          </a:p>
        </p:txBody>
      </p:sp>
      <p:pic>
        <p:nvPicPr>
          <p:cNvPr id="3" name="Picture 2" descr="Graphical user interface, website&#10;&#10;Description automatically generated">
            <a:extLst>
              <a:ext uri="{FF2B5EF4-FFF2-40B4-BE49-F238E27FC236}">
                <a16:creationId xmlns:a16="http://schemas.microsoft.com/office/drawing/2014/main" id="{179B00F6-041E-403E-B587-675584BEE51D}"/>
              </a:ext>
            </a:extLst>
          </p:cNvPr>
          <p:cNvPicPr>
            <a:picLocks noChangeAspect="1"/>
          </p:cNvPicPr>
          <p:nvPr/>
        </p:nvPicPr>
        <p:blipFill rotWithShape="1">
          <a:blip r:embed="rId4"/>
          <a:srcRect l="12644" t="10237" r="13750" b="9771"/>
          <a:stretch/>
        </p:blipFill>
        <p:spPr>
          <a:xfrm>
            <a:off x="5555361" y="1290229"/>
            <a:ext cx="4758470" cy="2908845"/>
          </a:xfrm>
          <a:prstGeom prst="rect">
            <a:avLst/>
          </a:prstGeom>
        </p:spPr>
      </p:pic>
      <p:pic>
        <p:nvPicPr>
          <p:cNvPr id="5" name="Picture 4" descr="Graphical user interface, text, application, chat or text message, email&#10;&#10;Description automatically generated">
            <a:extLst>
              <a:ext uri="{FF2B5EF4-FFF2-40B4-BE49-F238E27FC236}">
                <a16:creationId xmlns:a16="http://schemas.microsoft.com/office/drawing/2014/main" id="{3D29A360-4CC2-4C49-B4F8-6D35FE347BDE}"/>
              </a:ext>
            </a:extLst>
          </p:cNvPr>
          <p:cNvPicPr>
            <a:picLocks noChangeAspect="1"/>
          </p:cNvPicPr>
          <p:nvPr/>
        </p:nvPicPr>
        <p:blipFill rotWithShape="1">
          <a:blip r:embed="rId5"/>
          <a:srcRect l="17051" t="10236" r="20471" b="4955"/>
          <a:stretch/>
        </p:blipFill>
        <p:spPr>
          <a:xfrm>
            <a:off x="7618527" y="3051609"/>
            <a:ext cx="3965007" cy="3027465"/>
          </a:xfrm>
          <a:prstGeom prst="rect">
            <a:avLst/>
          </a:prstGeom>
        </p:spPr>
      </p:pic>
    </p:spTree>
    <p:extLst>
      <p:ext uri="{BB962C8B-B14F-4D97-AF65-F5344CB8AC3E}">
        <p14:creationId xmlns:p14="http://schemas.microsoft.com/office/powerpoint/2010/main" val="2981842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FF7731-04F1-C249-8C9A-01BB6EFB9AC8}"/>
              </a:ext>
            </a:extLst>
          </p:cNvPr>
          <p:cNvPicPr>
            <a:picLocks noChangeAspect="1"/>
          </p:cNvPicPr>
          <p:nvPr/>
        </p:nvPicPr>
        <p:blipFill>
          <a:blip r:embed="rId3"/>
          <a:stretch>
            <a:fillRect/>
          </a:stretch>
        </p:blipFill>
        <p:spPr>
          <a:xfrm>
            <a:off x="0" y="0"/>
            <a:ext cx="12192000" cy="6858000"/>
          </a:xfrm>
          <a:prstGeom prst="rect">
            <a:avLst/>
          </a:prstGeom>
        </p:spPr>
      </p:pic>
      <p:sp>
        <p:nvSpPr>
          <p:cNvPr id="19" name="Title 1"/>
          <p:cNvSpPr txBox="1">
            <a:spLocks/>
          </p:cNvSpPr>
          <p:nvPr/>
        </p:nvSpPr>
        <p:spPr>
          <a:xfrm>
            <a:off x="554804" y="517702"/>
            <a:ext cx="10113196" cy="76974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800" b="0" i="0" u="none" strike="noStrike" kern="1200" cap="none" spc="0" normalizeH="0" baseline="0" noProof="0">
              <a:ln>
                <a:noFill/>
              </a:ln>
              <a:solidFill>
                <a:srgbClr val="007178"/>
              </a:solidFill>
              <a:effectLst/>
              <a:uLnTx/>
              <a:uFillTx/>
              <a:latin typeface="Georgia" charset="0"/>
              <a:ea typeface="Georgia" charset="0"/>
              <a:cs typeface="Georgia" charset="0"/>
            </a:endParaRPr>
          </a:p>
        </p:txBody>
      </p:sp>
      <p:sp>
        <p:nvSpPr>
          <p:cNvPr id="6" name="Rectangle 5"/>
          <p:cNvSpPr/>
          <p:nvPr/>
        </p:nvSpPr>
        <p:spPr>
          <a:xfrm>
            <a:off x="260164" y="1418807"/>
            <a:ext cx="6810487" cy="5386090"/>
          </a:xfrm>
          <a:prstGeom prst="rect">
            <a:avLst/>
          </a:prstGeom>
        </p:spPr>
        <p:txBody>
          <a:bodyPr wrap="square">
            <a:spAutoFit/>
          </a:bodyPr>
          <a:lstStyle/>
          <a:p>
            <a:pPr lvl="0">
              <a:spcBef>
                <a:spcPts val="600"/>
              </a:spcBef>
              <a:spcAft>
                <a:spcPts val="600"/>
              </a:spcAft>
              <a:defRPr/>
            </a:pP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Existuje</a:t>
            </a:r>
            <a:r>
              <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rPr>
              <a:t> </a:t>
            </a: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mnoho</a:t>
            </a:r>
            <a:r>
              <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rPr>
              <a:t> </a:t>
            </a: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dobrých</a:t>
            </a:r>
            <a:r>
              <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rPr>
              <a:t> </a:t>
            </a: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důvodů</a:t>
            </a:r>
            <a:r>
              <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rPr>
              <a:t>, </a:t>
            </a: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proč</a:t>
            </a:r>
            <a:r>
              <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rPr>
              <a:t> </a:t>
            </a: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poskytnout</a:t>
            </a:r>
            <a:r>
              <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rPr>
              <a:t> </a:t>
            </a: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přístup</a:t>
            </a:r>
            <a:r>
              <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rPr>
              <a:t> </a:t>
            </a: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ke</a:t>
            </a:r>
            <a:r>
              <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rPr>
              <a:t> </a:t>
            </a: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sdílení</a:t>
            </a:r>
            <a:r>
              <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rPr>
              <a:t> </a:t>
            </a: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datových</a:t>
            </a:r>
            <a:r>
              <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rPr>
              <a:t> sad za </a:t>
            </a: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výzkumnou</a:t>
            </a:r>
            <a:r>
              <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rPr>
              <a:t> </a:t>
            </a: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prací</a:t>
            </a:r>
            <a:r>
              <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rPr>
              <a:t>:</a:t>
            </a:r>
          </a:p>
          <a:p>
            <a:pPr lvl="0">
              <a:spcBef>
                <a:spcPts val="600"/>
              </a:spcBef>
              <a:spcAft>
                <a:spcPts val="600"/>
              </a:spcAft>
              <a:defRPr/>
            </a:pPr>
            <a:endPar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endParaRPr>
          </a:p>
          <a:p>
            <a:pPr lvl="0">
              <a:spcBef>
                <a:spcPts val="600"/>
              </a:spcBef>
              <a:spcAft>
                <a:spcPts val="600"/>
              </a:spcAft>
              <a:defRPr/>
            </a:pP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Povzbuzení</a:t>
            </a:r>
            <a:r>
              <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rPr>
              <a:t> </a:t>
            </a: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vědeckého</a:t>
            </a:r>
            <a:r>
              <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rPr>
              <a:t> </a:t>
            </a: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bádání</a:t>
            </a:r>
            <a:r>
              <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rPr>
              <a:t> a </a:t>
            </a: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debaty</a:t>
            </a:r>
            <a:endPar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endParaRPr>
          </a:p>
          <a:p>
            <a:pPr lvl="0">
              <a:spcBef>
                <a:spcPts val="600"/>
              </a:spcBef>
              <a:spcAft>
                <a:spcPts val="600"/>
              </a:spcAft>
              <a:defRPr/>
            </a:pP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Podpora</a:t>
            </a:r>
            <a:r>
              <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rPr>
              <a:t> </a:t>
            </a: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inovací</a:t>
            </a:r>
            <a:r>
              <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rPr>
              <a:t> a </a:t>
            </a: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potenciálních</a:t>
            </a:r>
            <a:r>
              <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rPr>
              <a:t> </a:t>
            </a: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nových</a:t>
            </a:r>
            <a:r>
              <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rPr>
              <a:t> </a:t>
            </a: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využití</a:t>
            </a:r>
            <a:r>
              <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rPr>
              <a:t> </a:t>
            </a: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dat</a:t>
            </a:r>
            <a:endPar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endParaRPr>
          </a:p>
          <a:p>
            <a:pPr lvl="0">
              <a:spcBef>
                <a:spcPts val="600"/>
              </a:spcBef>
              <a:spcAft>
                <a:spcPts val="600"/>
              </a:spcAft>
              <a:defRPr/>
            </a:pP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Nová</a:t>
            </a:r>
            <a:r>
              <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rPr>
              <a:t> </a:t>
            </a: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spolupráce</a:t>
            </a:r>
            <a:r>
              <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rPr>
              <a:t> </a:t>
            </a: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mezi</a:t>
            </a:r>
            <a:r>
              <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rPr>
              <a:t> </a:t>
            </a: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uživateli</a:t>
            </a:r>
            <a:r>
              <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rPr>
              <a:t> </a:t>
            </a: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dat</a:t>
            </a:r>
            <a:r>
              <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rPr>
              <a:t> a </a:t>
            </a: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tvůrci</a:t>
            </a:r>
            <a:r>
              <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rPr>
              <a:t> </a:t>
            </a: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dat</a:t>
            </a:r>
            <a:endPar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endParaRPr>
          </a:p>
          <a:p>
            <a:pPr lvl="0">
              <a:spcBef>
                <a:spcPts val="600"/>
              </a:spcBef>
              <a:spcAft>
                <a:spcPts val="600"/>
              </a:spcAft>
              <a:defRPr/>
            </a:pP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Maximalizace</a:t>
            </a:r>
            <a:r>
              <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rPr>
              <a:t> </a:t>
            </a: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transparentnosti</a:t>
            </a:r>
            <a:r>
              <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rPr>
              <a:t> a </a:t>
            </a: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odpovědnosti</a:t>
            </a:r>
            <a:endPar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endParaRPr>
          </a:p>
          <a:p>
            <a:pPr lvl="0">
              <a:spcBef>
                <a:spcPts val="600"/>
              </a:spcBef>
              <a:spcAft>
                <a:spcPts val="600"/>
              </a:spcAft>
              <a:defRPr/>
            </a:pP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Zdokonalování</a:t>
            </a:r>
            <a:r>
              <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rPr>
              <a:t> a </a:t>
            </a: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ověřování</a:t>
            </a:r>
            <a:r>
              <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rPr>
              <a:t> </a:t>
            </a: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výzkumných</a:t>
            </a:r>
            <a:r>
              <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rPr>
              <a:t> </a:t>
            </a: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metod</a:t>
            </a:r>
            <a:endPar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endParaRPr>
          </a:p>
          <a:p>
            <a:pPr lvl="0">
              <a:spcBef>
                <a:spcPts val="600"/>
              </a:spcBef>
              <a:spcAft>
                <a:spcPts val="600"/>
              </a:spcAft>
              <a:defRPr/>
            </a:pP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Snížení</a:t>
            </a:r>
            <a:r>
              <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rPr>
              <a:t> </a:t>
            </a: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nákladů</a:t>
            </a:r>
            <a:r>
              <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rPr>
              <a:t> na </a:t>
            </a: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duplicitní</a:t>
            </a:r>
            <a:r>
              <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rPr>
              <a:t> </a:t>
            </a: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sběr</a:t>
            </a:r>
            <a:r>
              <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rPr>
              <a:t> </a:t>
            </a: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dat</a:t>
            </a:r>
            <a:endPar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endParaRPr>
          </a:p>
          <a:p>
            <a:pPr lvl="0">
              <a:spcBef>
                <a:spcPts val="600"/>
              </a:spcBef>
              <a:spcAft>
                <a:spcPts val="600"/>
              </a:spcAft>
              <a:defRPr/>
            </a:pP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Zvýšení</a:t>
            </a:r>
            <a:r>
              <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rPr>
              <a:t> </a:t>
            </a: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dopadu</a:t>
            </a:r>
            <a:r>
              <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rPr>
              <a:t> a </a:t>
            </a: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viditelnosti</a:t>
            </a:r>
            <a:r>
              <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rPr>
              <a:t> </a:t>
            </a: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výzkumu</a:t>
            </a:r>
            <a:endPar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endParaRPr>
          </a:p>
          <a:p>
            <a:pPr lvl="0">
              <a:spcBef>
                <a:spcPts val="600"/>
              </a:spcBef>
              <a:spcAft>
                <a:spcPts val="600"/>
              </a:spcAft>
              <a:defRPr/>
            </a:pP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Zápočet</a:t>
            </a:r>
            <a:r>
              <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rPr>
              <a:t> za </a:t>
            </a: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výstupy</a:t>
            </a:r>
            <a:r>
              <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rPr>
              <a:t> </a:t>
            </a: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výzkumu</a:t>
            </a:r>
            <a:endPar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endParaRPr>
          </a:p>
          <a:p>
            <a:pPr lvl="0">
              <a:spcBef>
                <a:spcPts val="600"/>
              </a:spcBef>
              <a:spcAft>
                <a:spcPts val="600"/>
              </a:spcAft>
              <a:defRPr/>
            </a:pP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Pravděpodobně</a:t>
            </a:r>
            <a:r>
              <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rPr>
              <a:t> se </a:t>
            </a: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zvýší</a:t>
            </a:r>
            <a:r>
              <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rPr>
              <a:t> </a:t>
            </a: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citovanost</a:t>
            </a:r>
            <a:endPar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endParaRPr>
          </a:p>
          <a:p>
            <a:pPr lvl="0">
              <a:spcBef>
                <a:spcPts val="600"/>
              </a:spcBef>
              <a:spcAft>
                <a:spcPts val="600"/>
              </a:spcAft>
              <a:defRPr/>
            </a:pP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Skvělé</a:t>
            </a:r>
            <a:r>
              <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rPr>
              <a:t> </a:t>
            </a: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zdroje</a:t>
            </a:r>
            <a:r>
              <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rPr>
              <a:t> pro </a:t>
            </a: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vzdělávání</a:t>
            </a:r>
            <a:r>
              <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rPr>
              <a:t> a </a:t>
            </a:r>
            <a:r>
              <a:rPr lang="en-GB" sz="1700" dirty="0" err="1">
                <a:solidFill>
                  <a:srgbClr val="4D4D4D"/>
                </a:solidFill>
                <a:latin typeface="Verdana" panose="020B0604030504040204" pitchFamily="34" charset="0"/>
                <a:ea typeface="Verdana" panose="020B0604030504040204" pitchFamily="34" charset="0"/>
                <a:cs typeface="Verdana" panose="020B0604030504040204" pitchFamily="34" charset="0"/>
              </a:rPr>
              <a:t>školení</a:t>
            </a:r>
            <a:endParaRPr lang="en-GB" sz="1700" dirty="0">
              <a:solidFill>
                <a:srgbClr val="4D4D4D"/>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itle 1"/>
          <p:cNvSpPr txBox="1">
            <a:spLocks/>
          </p:cNvSpPr>
          <p:nvPr/>
        </p:nvSpPr>
        <p:spPr>
          <a:xfrm>
            <a:off x="554805" y="324531"/>
            <a:ext cx="10113196" cy="76974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defRPr/>
            </a:pPr>
            <a:r>
              <a:rPr lang="en-GB" sz="4800" noProof="0" dirty="0" err="1">
                <a:solidFill>
                  <a:srgbClr val="007178"/>
                </a:solidFill>
                <a:latin typeface="Georgia" charset="0"/>
                <a:ea typeface="Georgia" charset="0"/>
                <a:cs typeface="Georgia" charset="0"/>
              </a:rPr>
              <a:t>Otevřená</a:t>
            </a:r>
            <a:r>
              <a:rPr lang="en-GB" sz="4800" noProof="0" dirty="0">
                <a:solidFill>
                  <a:srgbClr val="007178"/>
                </a:solidFill>
                <a:latin typeface="Georgia" charset="0"/>
                <a:ea typeface="Georgia" charset="0"/>
                <a:cs typeface="Georgia" charset="0"/>
              </a:rPr>
              <a:t> data – </a:t>
            </a:r>
            <a:r>
              <a:rPr lang="en-GB" sz="4800" noProof="0" dirty="0" err="1">
                <a:solidFill>
                  <a:srgbClr val="007178"/>
                </a:solidFill>
                <a:latin typeface="Georgia" charset="0"/>
                <a:ea typeface="Georgia" charset="0"/>
                <a:cs typeface="Georgia" charset="0"/>
              </a:rPr>
              <a:t>proč</a:t>
            </a:r>
            <a:r>
              <a:rPr lang="en-GB" sz="4800" noProof="0" dirty="0">
                <a:solidFill>
                  <a:srgbClr val="007178"/>
                </a:solidFill>
                <a:latin typeface="Georgia" charset="0"/>
                <a:ea typeface="Georgia" charset="0"/>
                <a:cs typeface="Georgia" charset="0"/>
              </a:rPr>
              <a:t> </a:t>
            </a:r>
            <a:r>
              <a:rPr lang="en-GB" sz="4800" noProof="0" dirty="0" err="1">
                <a:solidFill>
                  <a:srgbClr val="007178"/>
                </a:solidFill>
                <a:latin typeface="Georgia" charset="0"/>
                <a:ea typeface="Georgia" charset="0"/>
                <a:cs typeface="Georgia" charset="0"/>
              </a:rPr>
              <a:t>jsou</a:t>
            </a:r>
            <a:r>
              <a:rPr lang="en-GB" sz="4800" noProof="0" dirty="0">
                <a:solidFill>
                  <a:srgbClr val="007178"/>
                </a:solidFill>
                <a:latin typeface="Georgia" charset="0"/>
                <a:ea typeface="Georgia" charset="0"/>
                <a:cs typeface="Georgia" charset="0"/>
              </a:rPr>
              <a:t> </a:t>
            </a:r>
            <a:r>
              <a:rPr lang="en-GB" sz="4800" noProof="0" dirty="0" err="1">
                <a:solidFill>
                  <a:srgbClr val="007178"/>
                </a:solidFill>
                <a:latin typeface="Georgia" charset="0"/>
                <a:ea typeface="Georgia" charset="0"/>
                <a:cs typeface="Georgia" charset="0"/>
              </a:rPr>
              <a:t>důležitá</a:t>
            </a:r>
            <a:r>
              <a:rPr lang="en-GB" sz="4800" noProof="0" dirty="0">
                <a:solidFill>
                  <a:srgbClr val="007178"/>
                </a:solidFill>
                <a:latin typeface="Georgia" charset="0"/>
                <a:ea typeface="Georgia" charset="0"/>
                <a:cs typeface="Georgia" charset="0"/>
              </a:rPr>
              <a:t>?</a:t>
            </a:r>
            <a:endParaRPr kumimoji="0" lang="en-US" sz="4800" b="0" i="0" u="none" strike="noStrike" kern="1200" cap="none" spc="0" normalizeH="0" baseline="0" noProof="0" dirty="0">
              <a:ln>
                <a:noFill/>
              </a:ln>
              <a:solidFill>
                <a:srgbClr val="007178"/>
              </a:solidFill>
              <a:effectLst/>
              <a:uLnTx/>
              <a:uFillTx/>
              <a:latin typeface="Georgia" charset="0"/>
              <a:ea typeface="Georgia" charset="0"/>
              <a:cs typeface="Georgia" charset="0"/>
            </a:endParaRPr>
          </a:p>
        </p:txBody>
      </p:sp>
      <p:pic>
        <p:nvPicPr>
          <p:cNvPr id="8" name="Picture 7">
            <a:extLst>
              <a:ext uri="{FF2B5EF4-FFF2-40B4-BE49-F238E27FC236}">
                <a16:creationId xmlns:a16="http://schemas.microsoft.com/office/drawing/2014/main" id="{BCC1BF49-EF43-4347-8117-C9A57FC9046C}"/>
              </a:ext>
            </a:extLst>
          </p:cNvPr>
          <p:cNvPicPr>
            <a:picLocks noChangeAspect="1"/>
          </p:cNvPicPr>
          <p:nvPr/>
        </p:nvPicPr>
        <p:blipFill>
          <a:blip r:embed="rId4"/>
          <a:stretch>
            <a:fillRect/>
          </a:stretch>
        </p:blipFill>
        <p:spPr>
          <a:xfrm>
            <a:off x="7162799" y="1958734"/>
            <a:ext cx="4332155" cy="3317056"/>
          </a:xfrm>
          <a:prstGeom prst="rect">
            <a:avLst/>
          </a:prstGeom>
        </p:spPr>
      </p:pic>
    </p:spTree>
    <p:extLst>
      <p:ext uri="{BB962C8B-B14F-4D97-AF65-F5344CB8AC3E}">
        <p14:creationId xmlns:p14="http://schemas.microsoft.com/office/powerpoint/2010/main" val="1740358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7347C-952F-6064-B010-7C5317FA2F4F}"/>
              </a:ext>
            </a:extLst>
          </p:cNvPr>
          <p:cNvSpPr>
            <a:spLocks noGrp="1"/>
          </p:cNvSpPr>
          <p:nvPr>
            <p:ph type="title"/>
          </p:nvPr>
        </p:nvSpPr>
        <p:spPr/>
        <p:txBody>
          <a:bodyPr>
            <a:normAutofit/>
          </a:bodyPr>
          <a:lstStyle/>
          <a:p>
            <a:r>
              <a:rPr lang="en-GB" sz="2000" dirty="0"/>
              <a:t>https://emeraldopenresearch.com/</a:t>
            </a:r>
          </a:p>
        </p:txBody>
      </p:sp>
    </p:spTree>
    <p:extLst>
      <p:ext uri="{BB962C8B-B14F-4D97-AF65-F5344CB8AC3E}">
        <p14:creationId xmlns:p14="http://schemas.microsoft.com/office/powerpoint/2010/main" val="670689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19589-4C16-4BA3-B5C9-51E0BA3C9B19}"/>
              </a:ext>
            </a:extLst>
          </p:cNvPr>
          <p:cNvSpPr>
            <a:spLocks noGrp="1"/>
          </p:cNvSpPr>
          <p:nvPr>
            <p:ph type="title"/>
          </p:nvPr>
        </p:nvSpPr>
        <p:spPr/>
        <p:txBody>
          <a:bodyPr>
            <a:normAutofit/>
          </a:bodyPr>
          <a:lstStyle/>
          <a:p>
            <a:r>
              <a:rPr lang="cs-CZ" dirty="0"/>
              <a:t>Jak projít publikačním procesem?</a:t>
            </a:r>
            <a:endParaRPr lang="en-GB" dirty="0"/>
          </a:p>
        </p:txBody>
      </p:sp>
    </p:spTree>
    <p:extLst>
      <p:ext uri="{BB962C8B-B14F-4D97-AF65-F5344CB8AC3E}">
        <p14:creationId xmlns:p14="http://schemas.microsoft.com/office/powerpoint/2010/main" val="3606736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5C48F9-DE87-DE27-3BB2-E19F4040CEF9}"/>
              </a:ext>
            </a:extLst>
          </p:cNvPr>
          <p:cNvPicPr>
            <a:picLocks noChangeAspect="1"/>
          </p:cNvPicPr>
          <p:nvPr/>
        </p:nvPicPr>
        <p:blipFill>
          <a:blip r:embed="rId2"/>
          <a:stretch>
            <a:fillRect/>
          </a:stretch>
        </p:blipFill>
        <p:spPr>
          <a:xfrm>
            <a:off x="978195" y="97505"/>
            <a:ext cx="10653824" cy="6662990"/>
          </a:xfrm>
          <a:prstGeom prst="rect">
            <a:avLst/>
          </a:prstGeom>
        </p:spPr>
      </p:pic>
    </p:spTree>
    <p:extLst>
      <p:ext uri="{BB962C8B-B14F-4D97-AF65-F5344CB8AC3E}">
        <p14:creationId xmlns:p14="http://schemas.microsoft.com/office/powerpoint/2010/main" val="2027839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1C98F-5E6B-4E55-1344-7441006BB29E}"/>
              </a:ext>
            </a:extLst>
          </p:cNvPr>
          <p:cNvSpPr>
            <a:spLocks noGrp="1"/>
          </p:cNvSpPr>
          <p:nvPr>
            <p:ph type="title"/>
          </p:nvPr>
        </p:nvSpPr>
        <p:spPr/>
        <p:txBody>
          <a:bodyPr>
            <a:normAutofit fontScale="90000"/>
          </a:bodyPr>
          <a:lstStyle/>
          <a:p>
            <a:r>
              <a:rPr lang="it-IT" sz="5300" dirty="0"/>
              <a:t>Co editoři a recenzenti hledají …</a:t>
            </a:r>
            <a:br>
              <a:rPr lang="it-IT" dirty="0"/>
            </a:br>
            <a:endParaRPr lang="en-GB" dirty="0"/>
          </a:p>
        </p:txBody>
      </p:sp>
      <p:sp>
        <p:nvSpPr>
          <p:cNvPr id="3" name="Content Placeholder 2">
            <a:extLst>
              <a:ext uri="{FF2B5EF4-FFF2-40B4-BE49-F238E27FC236}">
                <a16:creationId xmlns:a16="http://schemas.microsoft.com/office/drawing/2014/main" id="{3FC21E85-17BC-654F-16F7-9B6BBDDA56A6}"/>
              </a:ext>
            </a:extLst>
          </p:cNvPr>
          <p:cNvSpPr>
            <a:spLocks noGrp="1"/>
          </p:cNvSpPr>
          <p:nvPr>
            <p:ph idx="1"/>
          </p:nvPr>
        </p:nvSpPr>
        <p:spPr/>
        <p:txBody>
          <a:bodyPr>
            <a:normAutofit/>
          </a:bodyPr>
          <a:lstStyle/>
          <a:p>
            <a:pPr>
              <a:spcBef>
                <a:spcPts val="600"/>
              </a:spcBef>
              <a:spcAft>
                <a:spcPts val="600"/>
              </a:spcAft>
            </a:pPr>
            <a:r>
              <a:rPr lang="en-GB" sz="2000" dirty="0" err="1">
                <a:solidFill>
                  <a:srgbClr val="4D4D4D"/>
                </a:solidFill>
              </a:rPr>
              <a:t>Originalitu</a:t>
            </a:r>
            <a:r>
              <a:rPr lang="en-GB" sz="2000" b="0" dirty="0">
                <a:solidFill>
                  <a:srgbClr val="4D4D4D"/>
                </a:solidFill>
              </a:rPr>
              <a:t> – </a:t>
            </a:r>
            <a:r>
              <a:rPr lang="en-GB" sz="2000" b="0" dirty="0" err="1">
                <a:solidFill>
                  <a:srgbClr val="4D4D4D"/>
                </a:solidFill>
              </a:rPr>
              <a:t>nové</a:t>
            </a:r>
            <a:r>
              <a:rPr lang="en-GB" sz="2000" b="0" dirty="0">
                <a:solidFill>
                  <a:srgbClr val="4D4D4D"/>
                </a:solidFill>
              </a:rPr>
              <a:t> </a:t>
            </a:r>
            <a:r>
              <a:rPr lang="en-GB" sz="2000" b="0" dirty="0" err="1">
                <a:solidFill>
                  <a:srgbClr val="4D4D4D"/>
                </a:solidFill>
              </a:rPr>
              <a:t>řešení</a:t>
            </a:r>
            <a:r>
              <a:rPr lang="en-GB" sz="2000" b="0" dirty="0">
                <a:solidFill>
                  <a:srgbClr val="4D4D4D"/>
                </a:solidFill>
              </a:rPr>
              <a:t>, </a:t>
            </a:r>
            <a:r>
              <a:rPr lang="en-GB" sz="2000" b="0" dirty="0" err="1">
                <a:solidFill>
                  <a:srgbClr val="4D4D4D"/>
                </a:solidFill>
              </a:rPr>
              <a:t>zpracování</a:t>
            </a:r>
            <a:r>
              <a:rPr lang="en-GB" sz="2000" b="0" dirty="0">
                <a:solidFill>
                  <a:srgbClr val="4D4D4D"/>
                </a:solidFill>
              </a:rPr>
              <a:t> </a:t>
            </a:r>
            <a:r>
              <a:rPr lang="en-GB" sz="2000" b="0" dirty="0" err="1">
                <a:solidFill>
                  <a:srgbClr val="4D4D4D"/>
                </a:solidFill>
              </a:rPr>
              <a:t>výsledků</a:t>
            </a:r>
            <a:r>
              <a:rPr lang="en-GB" sz="2000" b="0" dirty="0">
                <a:solidFill>
                  <a:srgbClr val="4D4D4D"/>
                </a:solidFill>
              </a:rPr>
              <a:t>?</a:t>
            </a:r>
          </a:p>
          <a:p>
            <a:pPr>
              <a:spcBef>
                <a:spcPts val="600"/>
              </a:spcBef>
              <a:spcAft>
                <a:spcPts val="600"/>
              </a:spcAft>
            </a:pPr>
            <a:r>
              <a:rPr lang="en-GB" sz="2000" dirty="0" err="1">
                <a:solidFill>
                  <a:srgbClr val="4D4D4D"/>
                </a:solidFill>
              </a:rPr>
              <a:t>Relevantnost</a:t>
            </a:r>
            <a:r>
              <a:rPr lang="en-GB" sz="2000" b="0" dirty="0">
                <a:solidFill>
                  <a:srgbClr val="4D4D4D"/>
                </a:solidFill>
              </a:rPr>
              <a:t> k </a:t>
            </a:r>
            <a:r>
              <a:rPr lang="en-GB" sz="2000" b="0" dirty="0" err="1">
                <a:solidFill>
                  <a:srgbClr val="4D4D4D"/>
                </a:solidFill>
              </a:rPr>
              <a:t>dané</a:t>
            </a:r>
            <a:r>
              <a:rPr lang="en-GB" sz="2000" b="0" dirty="0">
                <a:solidFill>
                  <a:srgbClr val="4D4D4D"/>
                </a:solidFill>
              </a:rPr>
              <a:t> </a:t>
            </a:r>
            <a:r>
              <a:rPr lang="en-GB" sz="2000" b="0" dirty="0" err="1">
                <a:solidFill>
                  <a:srgbClr val="4D4D4D"/>
                </a:solidFill>
              </a:rPr>
              <a:t>oblasti</a:t>
            </a:r>
            <a:r>
              <a:rPr lang="en-GB" sz="2000" b="0" dirty="0">
                <a:solidFill>
                  <a:srgbClr val="4D4D4D"/>
                </a:solidFill>
              </a:rPr>
              <a:t> a </a:t>
            </a:r>
            <a:r>
              <a:rPr lang="en-GB" sz="2000" b="0" dirty="0" err="1">
                <a:solidFill>
                  <a:srgbClr val="4D4D4D"/>
                </a:solidFill>
              </a:rPr>
              <a:t>rozšíření</a:t>
            </a:r>
            <a:r>
              <a:rPr lang="en-GB" sz="2000" b="0" dirty="0">
                <a:solidFill>
                  <a:srgbClr val="4D4D4D"/>
                </a:solidFill>
              </a:rPr>
              <a:t> </a:t>
            </a:r>
            <a:r>
              <a:rPr lang="en-GB" sz="2000" b="0" dirty="0" err="1">
                <a:solidFill>
                  <a:srgbClr val="4D4D4D"/>
                </a:solidFill>
              </a:rPr>
              <a:t>daných</a:t>
            </a:r>
            <a:r>
              <a:rPr lang="en-GB" sz="2000" b="0" dirty="0">
                <a:solidFill>
                  <a:srgbClr val="4D4D4D"/>
                </a:solidFill>
              </a:rPr>
              <a:t> </a:t>
            </a:r>
            <a:r>
              <a:rPr lang="en-GB" sz="2000" b="0" dirty="0" err="1">
                <a:solidFill>
                  <a:srgbClr val="4D4D4D"/>
                </a:solidFill>
              </a:rPr>
              <a:t>poznatků</a:t>
            </a:r>
            <a:endParaRPr lang="en-GB" sz="2000" b="0" dirty="0">
              <a:solidFill>
                <a:srgbClr val="4D4D4D"/>
              </a:solidFill>
            </a:endParaRPr>
          </a:p>
          <a:p>
            <a:pPr>
              <a:spcBef>
                <a:spcPts val="600"/>
              </a:spcBef>
              <a:spcAft>
                <a:spcPts val="600"/>
              </a:spcAft>
            </a:pPr>
            <a:r>
              <a:rPr lang="en-GB" sz="2000" dirty="0" err="1">
                <a:solidFill>
                  <a:srgbClr val="4D4D4D"/>
                </a:solidFill>
              </a:rPr>
              <a:t>Postavení</a:t>
            </a:r>
            <a:r>
              <a:rPr lang="en-GB" sz="2000" dirty="0">
                <a:solidFill>
                  <a:srgbClr val="4D4D4D"/>
                </a:solidFill>
              </a:rPr>
              <a:t> </a:t>
            </a:r>
            <a:r>
              <a:rPr lang="en-GB" sz="2000" dirty="0" err="1">
                <a:solidFill>
                  <a:srgbClr val="4D4D4D"/>
                </a:solidFill>
              </a:rPr>
              <a:t>Vaší</a:t>
            </a:r>
            <a:r>
              <a:rPr lang="en-GB" sz="2000" dirty="0">
                <a:solidFill>
                  <a:srgbClr val="4D4D4D"/>
                </a:solidFill>
              </a:rPr>
              <a:t> </a:t>
            </a:r>
            <a:r>
              <a:rPr lang="en-GB" sz="2000" dirty="0" err="1">
                <a:solidFill>
                  <a:srgbClr val="4D4D4D"/>
                </a:solidFill>
              </a:rPr>
              <a:t>práce</a:t>
            </a:r>
            <a:r>
              <a:rPr lang="en-GB" sz="2000" dirty="0">
                <a:solidFill>
                  <a:srgbClr val="4D4D4D"/>
                </a:solidFill>
              </a:rPr>
              <a:t> </a:t>
            </a:r>
            <a:r>
              <a:rPr lang="en-GB" sz="2000" b="0" dirty="0">
                <a:solidFill>
                  <a:srgbClr val="4D4D4D"/>
                </a:solidFill>
              </a:rPr>
              <a:t>– </a:t>
            </a:r>
            <a:r>
              <a:rPr lang="en-GB" sz="2000" b="0" dirty="0" err="1">
                <a:solidFill>
                  <a:srgbClr val="4D4D4D"/>
                </a:solidFill>
              </a:rPr>
              <a:t>přispívá</a:t>
            </a:r>
            <a:r>
              <a:rPr lang="en-GB" sz="2000" b="0" dirty="0">
                <a:solidFill>
                  <a:srgbClr val="4D4D4D"/>
                </a:solidFill>
              </a:rPr>
              <a:t> k </a:t>
            </a:r>
            <a:r>
              <a:rPr lang="en-GB" sz="2000" b="0" dirty="0" err="1">
                <a:solidFill>
                  <a:srgbClr val="4D4D4D"/>
                </a:solidFill>
              </a:rPr>
              <a:t>existující</a:t>
            </a:r>
            <a:r>
              <a:rPr lang="en-GB" sz="2000" b="0" dirty="0">
                <a:solidFill>
                  <a:srgbClr val="4D4D4D"/>
                </a:solidFill>
              </a:rPr>
              <a:t> </a:t>
            </a:r>
            <a:r>
              <a:rPr lang="en-GB" sz="2000" b="0" dirty="0" err="1">
                <a:solidFill>
                  <a:srgbClr val="4D4D4D"/>
                </a:solidFill>
              </a:rPr>
              <a:t>teorii</a:t>
            </a:r>
            <a:r>
              <a:rPr lang="en-GB" sz="2000" b="0" dirty="0">
                <a:solidFill>
                  <a:srgbClr val="4D4D4D"/>
                </a:solidFill>
              </a:rPr>
              <a:t>, </a:t>
            </a:r>
            <a:r>
              <a:rPr lang="en-GB" sz="2000" b="0" dirty="0" err="1">
                <a:solidFill>
                  <a:srgbClr val="4D4D4D"/>
                </a:solidFill>
              </a:rPr>
              <a:t>dává</a:t>
            </a:r>
            <a:r>
              <a:rPr lang="en-GB" sz="2000" b="0" dirty="0">
                <a:solidFill>
                  <a:srgbClr val="4D4D4D"/>
                </a:solidFill>
              </a:rPr>
              <a:t> </a:t>
            </a:r>
            <a:r>
              <a:rPr lang="en-GB" sz="2000" b="0" dirty="0" err="1">
                <a:solidFill>
                  <a:srgbClr val="4D4D4D"/>
                </a:solidFill>
              </a:rPr>
              <a:t>novou</a:t>
            </a:r>
            <a:r>
              <a:rPr lang="en-GB" sz="2000" b="0" dirty="0">
                <a:solidFill>
                  <a:srgbClr val="4D4D4D"/>
                </a:solidFill>
              </a:rPr>
              <a:t> </a:t>
            </a:r>
            <a:r>
              <a:rPr lang="en-GB" sz="2000" b="0" dirty="0" err="1">
                <a:solidFill>
                  <a:srgbClr val="4D4D4D"/>
                </a:solidFill>
              </a:rPr>
              <a:t>perspektivu</a:t>
            </a:r>
            <a:r>
              <a:rPr lang="en-GB" sz="2000" b="0" dirty="0">
                <a:solidFill>
                  <a:srgbClr val="4D4D4D"/>
                </a:solidFill>
              </a:rPr>
              <a:t>?</a:t>
            </a:r>
          </a:p>
          <a:p>
            <a:pPr>
              <a:spcBef>
                <a:spcPts val="600"/>
              </a:spcBef>
              <a:spcAft>
                <a:spcPts val="600"/>
              </a:spcAft>
            </a:pPr>
            <a:r>
              <a:rPr lang="en-GB" sz="2000" dirty="0" err="1">
                <a:solidFill>
                  <a:srgbClr val="4D4D4D"/>
                </a:solidFill>
              </a:rPr>
              <a:t>Metodologie</a:t>
            </a:r>
            <a:r>
              <a:rPr lang="en-GB" sz="2000" dirty="0">
                <a:solidFill>
                  <a:srgbClr val="4D4D4D"/>
                </a:solidFill>
              </a:rPr>
              <a:t> </a:t>
            </a:r>
            <a:r>
              <a:rPr lang="en-GB" sz="2000" dirty="0" err="1">
                <a:solidFill>
                  <a:srgbClr val="4D4D4D"/>
                </a:solidFill>
              </a:rPr>
              <a:t>výzkumu</a:t>
            </a:r>
            <a:r>
              <a:rPr lang="en-GB" sz="2000" dirty="0">
                <a:solidFill>
                  <a:srgbClr val="4D4D4D"/>
                </a:solidFill>
              </a:rPr>
              <a:t> </a:t>
            </a:r>
            <a:r>
              <a:rPr lang="en-GB" sz="2000" b="0" dirty="0">
                <a:solidFill>
                  <a:srgbClr val="4D4D4D"/>
                </a:solidFill>
              </a:rPr>
              <a:t>– </a:t>
            </a:r>
            <a:r>
              <a:rPr lang="en-GB" sz="2000" b="0" dirty="0" err="1">
                <a:solidFill>
                  <a:srgbClr val="4D4D4D"/>
                </a:solidFill>
              </a:rPr>
              <a:t>platné</a:t>
            </a:r>
            <a:r>
              <a:rPr lang="en-GB" sz="2000" b="0" dirty="0">
                <a:solidFill>
                  <a:srgbClr val="4D4D4D"/>
                </a:solidFill>
              </a:rPr>
              <a:t> a </a:t>
            </a:r>
            <a:r>
              <a:rPr lang="en-GB" sz="2000" b="0" dirty="0" err="1">
                <a:solidFill>
                  <a:srgbClr val="4D4D4D"/>
                </a:solidFill>
              </a:rPr>
              <a:t>objektivní</a:t>
            </a:r>
            <a:r>
              <a:rPr lang="en-GB" sz="2000" b="0" dirty="0">
                <a:solidFill>
                  <a:srgbClr val="4D4D4D"/>
                </a:solidFill>
              </a:rPr>
              <a:t> </a:t>
            </a:r>
            <a:r>
              <a:rPr lang="en-GB" sz="2000" b="0" dirty="0" err="1">
                <a:solidFill>
                  <a:srgbClr val="4D4D4D"/>
                </a:solidFill>
              </a:rPr>
              <a:t>závěry</a:t>
            </a:r>
            <a:r>
              <a:rPr lang="en-GB" sz="2000" b="0" dirty="0">
                <a:solidFill>
                  <a:srgbClr val="4D4D4D"/>
                </a:solidFill>
              </a:rPr>
              <a:t>?</a:t>
            </a:r>
          </a:p>
          <a:p>
            <a:pPr>
              <a:spcBef>
                <a:spcPts val="600"/>
              </a:spcBef>
              <a:spcAft>
                <a:spcPts val="600"/>
              </a:spcAft>
            </a:pPr>
            <a:r>
              <a:rPr lang="en-GB" sz="2000" dirty="0" err="1">
                <a:solidFill>
                  <a:srgbClr val="4D4D4D"/>
                </a:solidFill>
              </a:rPr>
              <a:t>Srozumitelnost</a:t>
            </a:r>
            <a:r>
              <a:rPr lang="en-GB" sz="2000" dirty="0">
                <a:solidFill>
                  <a:srgbClr val="4D4D4D"/>
                </a:solidFill>
              </a:rPr>
              <a:t>, </a:t>
            </a:r>
            <a:r>
              <a:rPr lang="en-GB" sz="2000" dirty="0" err="1">
                <a:solidFill>
                  <a:srgbClr val="4D4D4D"/>
                </a:solidFill>
              </a:rPr>
              <a:t>struktura</a:t>
            </a:r>
            <a:r>
              <a:rPr lang="en-GB" sz="2000" dirty="0">
                <a:solidFill>
                  <a:srgbClr val="4D4D4D"/>
                </a:solidFill>
              </a:rPr>
              <a:t> a </a:t>
            </a:r>
            <a:r>
              <a:rPr lang="en-GB" sz="2000" dirty="0" err="1">
                <a:solidFill>
                  <a:srgbClr val="4D4D4D"/>
                </a:solidFill>
              </a:rPr>
              <a:t>kvalita</a:t>
            </a:r>
            <a:r>
              <a:rPr lang="en-GB" sz="2000" dirty="0">
                <a:solidFill>
                  <a:srgbClr val="4D4D4D"/>
                </a:solidFill>
              </a:rPr>
              <a:t> </a:t>
            </a:r>
            <a:r>
              <a:rPr lang="en-GB" sz="2000" dirty="0" err="1">
                <a:solidFill>
                  <a:srgbClr val="4D4D4D"/>
                </a:solidFill>
              </a:rPr>
              <a:t>psaní</a:t>
            </a:r>
            <a:r>
              <a:rPr lang="en-GB" sz="2000" dirty="0">
                <a:solidFill>
                  <a:srgbClr val="4D4D4D"/>
                </a:solidFill>
              </a:rPr>
              <a:t> </a:t>
            </a:r>
            <a:r>
              <a:rPr lang="en-GB" sz="2000" b="0" dirty="0">
                <a:solidFill>
                  <a:srgbClr val="4D4D4D"/>
                </a:solidFill>
              </a:rPr>
              <a:t>– </a:t>
            </a:r>
            <a:r>
              <a:rPr lang="en-GB" sz="2000" b="0" dirty="0" err="1">
                <a:solidFill>
                  <a:srgbClr val="4D4D4D"/>
                </a:solidFill>
              </a:rPr>
              <a:t>komunikuje</a:t>
            </a:r>
            <a:r>
              <a:rPr lang="en-GB" sz="2000" b="0" dirty="0">
                <a:solidFill>
                  <a:srgbClr val="4D4D4D"/>
                </a:solidFill>
              </a:rPr>
              <a:t> </a:t>
            </a:r>
            <a:r>
              <a:rPr lang="en-GB" sz="2000" b="0" dirty="0" err="1">
                <a:solidFill>
                  <a:srgbClr val="4D4D4D"/>
                </a:solidFill>
              </a:rPr>
              <a:t>Vaše</a:t>
            </a:r>
            <a:r>
              <a:rPr lang="en-GB" sz="2000" b="0" dirty="0">
                <a:solidFill>
                  <a:srgbClr val="4D4D4D"/>
                </a:solidFill>
              </a:rPr>
              <a:t> </a:t>
            </a:r>
            <a:r>
              <a:rPr lang="en-GB" sz="2000" b="0" dirty="0" err="1">
                <a:solidFill>
                  <a:srgbClr val="4D4D4D"/>
                </a:solidFill>
              </a:rPr>
              <a:t>práce</a:t>
            </a:r>
            <a:r>
              <a:rPr lang="en-GB" sz="2000" b="0" dirty="0">
                <a:solidFill>
                  <a:srgbClr val="4D4D4D"/>
                </a:solidFill>
              </a:rPr>
              <a:t> </a:t>
            </a:r>
            <a:r>
              <a:rPr lang="en-GB" sz="2000" b="0" dirty="0" err="1">
                <a:solidFill>
                  <a:srgbClr val="4D4D4D"/>
                </a:solidFill>
              </a:rPr>
              <a:t>dobře</a:t>
            </a:r>
            <a:r>
              <a:rPr lang="en-GB" sz="2000" b="0" dirty="0">
                <a:solidFill>
                  <a:srgbClr val="4D4D4D"/>
                </a:solidFill>
              </a:rPr>
              <a:t>? </a:t>
            </a:r>
          </a:p>
          <a:p>
            <a:pPr>
              <a:spcBef>
                <a:spcPts val="600"/>
              </a:spcBef>
              <a:spcAft>
                <a:spcPts val="600"/>
              </a:spcAft>
            </a:pPr>
            <a:r>
              <a:rPr lang="en-GB" sz="2000" dirty="0" err="1">
                <a:solidFill>
                  <a:srgbClr val="4D4D4D"/>
                </a:solidFill>
              </a:rPr>
              <a:t>Logická</a:t>
            </a:r>
            <a:r>
              <a:rPr lang="en-GB" sz="2000" dirty="0">
                <a:solidFill>
                  <a:srgbClr val="4D4D4D"/>
                </a:solidFill>
              </a:rPr>
              <a:t> </a:t>
            </a:r>
            <a:r>
              <a:rPr lang="en-GB" sz="2000" dirty="0" err="1">
                <a:solidFill>
                  <a:srgbClr val="4D4D4D"/>
                </a:solidFill>
              </a:rPr>
              <a:t>posloupnost</a:t>
            </a:r>
            <a:r>
              <a:rPr lang="en-GB" sz="2000" dirty="0">
                <a:solidFill>
                  <a:srgbClr val="4D4D4D"/>
                </a:solidFill>
              </a:rPr>
              <a:t> </a:t>
            </a:r>
            <a:r>
              <a:rPr lang="en-GB" sz="2000" dirty="0" err="1">
                <a:solidFill>
                  <a:srgbClr val="4D4D4D"/>
                </a:solidFill>
              </a:rPr>
              <a:t>argumentů</a:t>
            </a:r>
            <a:endParaRPr lang="en-GB" sz="2000" dirty="0">
              <a:solidFill>
                <a:srgbClr val="4D4D4D"/>
              </a:solidFill>
            </a:endParaRPr>
          </a:p>
          <a:p>
            <a:pPr>
              <a:spcBef>
                <a:spcPts val="600"/>
              </a:spcBef>
              <a:spcAft>
                <a:spcPts val="600"/>
              </a:spcAft>
            </a:pPr>
            <a:r>
              <a:rPr lang="en-GB" sz="2000" dirty="0" err="1">
                <a:solidFill>
                  <a:srgbClr val="4D4D4D"/>
                </a:solidFill>
              </a:rPr>
              <a:t>Teoretické</a:t>
            </a:r>
            <a:r>
              <a:rPr lang="en-GB" sz="2000" dirty="0">
                <a:solidFill>
                  <a:srgbClr val="4D4D4D"/>
                </a:solidFill>
              </a:rPr>
              <a:t> a </a:t>
            </a:r>
            <a:r>
              <a:rPr lang="en-GB" sz="2000" dirty="0" err="1">
                <a:solidFill>
                  <a:srgbClr val="4D4D4D"/>
                </a:solidFill>
              </a:rPr>
              <a:t>praktické</a:t>
            </a:r>
            <a:r>
              <a:rPr lang="en-GB" sz="2000" dirty="0">
                <a:solidFill>
                  <a:srgbClr val="4D4D4D"/>
                </a:solidFill>
              </a:rPr>
              <a:t> </a:t>
            </a:r>
            <a:r>
              <a:rPr lang="en-GB" sz="2000" dirty="0" err="1">
                <a:solidFill>
                  <a:srgbClr val="4D4D4D"/>
                </a:solidFill>
              </a:rPr>
              <a:t>uplatnění</a:t>
            </a:r>
            <a:endParaRPr lang="en-GB" sz="2000" dirty="0">
              <a:solidFill>
                <a:srgbClr val="4D4D4D"/>
              </a:solidFill>
            </a:endParaRPr>
          </a:p>
          <a:p>
            <a:pPr>
              <a:spcBef>
                <a:spcPts val="600"/>
              </a:spcBef>
              <a:spcAft>
                <a:spcPts val="600"/>
              </a:spcAft>
            </a:pPr>
            <a:r>
              <a:rPr lang="en-GB" sz="2000" dirty="0" err="1">
                <a:solidFill>
                  <a:srgbClr val="4D4D4D"/>
                </a:solidFill>
              </a:rPr>
              <a:t>Aktuálnost</a:t>
            </a:r>
            <a:r>
              <a:rPr lang="en-GB" sz="2000" dirty="0">
                <a:solidFill>
                  <a:srgbClr val="4D4D4D"/>
                </a:solidFill>
              </a:rPr>
              <a:t> a relevance </a:t>
            </a:r>
            <a:r>
              <a:rPr lang="en-GB" sz="2000" dirty="0" err="1">
                <a:solidFill>
                  <a:srgbClr val="4D4D4D"/>
                </a:solidFill>
              </a:rPr>
              <a:t>zdrojů</a:t>
            </a:r>
            <a:r>
              <a:rPr lang="en-GB" sz="2000" dirty="0">
                <a:solidFill>
                  <a:srgbClr val="4D4D4D"/>
                </a:solidFill>
              </a:rPr>
              <a:t>/</a:t>
            </a:r>
            <a:r>
              <a:rPr lang="en-GB" sz="2000" dirty="0" err="1">
                <a:solidFill>
                  <a:srgbClr val="4D4D4D"/>
                </a:solidFill>
              </a:rPr>
              <a:t>citací</a:t>
            </a:r>
            <a:endParaRPr lang="en-GB" sz="2000" dirty="0">
              <a:solidFill>
                <a:srgbClr val="4D4D4D"/>
              </a:solidFill>
            </a:endParaRPr>
          </a:p>
          <a:p>
            <a:pPr>
              <a:spcBef>
                <a:spcPts val="600"/>
              </a:spcBef>
              <a:spcAft>
                <a:spcPts val="600"/>
              </a:spcAft>
            </a:pPr>
            <a:r>
              <a:rPr lang="en-GB" sz="2000" dirty="0" err="1">
                <a:solidFill>
                  <a:srgbClr val="4D4D4D"/>
                </a:solidFill>
              </a:rPr>
              <a:t>Mezinárodnost</a:t>
            </a:r>
            <a:r>
              <a:rPr lang="en-GB" sz="2000" dirty="0">
                <a:solidFill>
                  <a:srgbClr val="4D4D4D"/>
                </a:solidFill>
              </a:rPr>
              <a:t> / </a:t>
            </a:r>
            <a:r>
              <a:rPr lang="en-GB" sz="2000" dirty="0" err="1">
                <a:solidFill>
                  <a:srgbClr val="4D4D4D"/>
                </a:solidFill>
              </a:rPr>
              <a:t>globální</a:t>
            </a:r>
            <a:r>
              <a:rPr lang="en-GB" sz="2000" dirty="0">
                <a:solidFill>
                  <a:srgbClr val="4D4D4D"/>
                </a:solidFill>
              </a:rPr>
              <a:t> </a:t>
            </a:r>
            <a:r>
              <a:rPr lang="en-GB" sz="2000" dirty="0" err="1">
                <a:solidFill>
                  <a:srgbClr val="4D4D4D"/>
                </a:solidFill>
              </a:rPr>
              <a:t>zájem</a:t>
            </a:r>
            <a:endParaRPr lang="en-GB" sz="2000" dirty="0">
              <a:solidFill>
                <a:srgbClr val="4D4D4D"/>
              </a:solidFill>
            </a:endParaRPr>
          </a:p>
          <a:p>
            <a:pPr>
              <a:spcBef>
                <a:spcPts val="600"/>
              </a:spcBef>
              <a:spcAft>
                <a:spcPts val="600"/>
              </a:spcAft>
            </a:pPr>
            <a:r>
              <a:rPr lang="en-GB" sz="2000" b="0" dirty="0" err="1">
                <a:solidFill>
                  <a:srgbClr val="4D4D4D"/>
                </a:solidFill>
              </a:rPr>
              <a:t>Dobrý</a:t>
            </a:r>
            <a:r>
              <a:rPr lang="en-GB" sz="2000" b="0" dirty="0">
                <a:solidFill>
                  <a:srgbClr val="4D4D4D"/>
                </a:solidFill>
              </a:rPr>
              <a:t> </a:t>
            </a:r>
            <a:r>
              <a:rPr lang="en-GB" sz="2000" dirty="0" err="1">
                <a:solidFill>
                  <a:srgbClr val="4D4D4D"/>
                </a:solidFill>
              </a:rPr>
              <a:t>nadpis</a:t>
            </a:r>
            <a:r>
              <a:rPr lang="en-GB" sz="2000" b="0" dirty="0">
                <a:solidFill>
                  <a:srgbClr val="4D4D4D"/>
                </a:solidFill>
              </a:rPr>
              <a:t>, </a:t>
            </a:r>
            <a:r>
              <a:rPr lang="en-GB" sz="2000" dirty="0" err="1">
                <a:solidFill>
                  <a:srgbClr val="4D4D4D"/>
                </a:solidFill>
              </a:rPr>
              <a:t>klíčová</a:t>
            </a:r>
            <a:r>
              <a:rPr lang="en-GB" sz="2000" dirty="0">
                <a:solidFill>
                  <a:srgbClr val="4D4D4D"/>
                </a:solidFill>
              </a:rPr>
              <a:t> </a:t>
            </a:r>
            <a:r>
              <a:rPr lang="en-GB" sz="2000" dirty="0" err="1">
                <a:solidFill>
                  <a:srgbClr val="4D4D4D"/>
                </a:solidFill>
              </a:rPr>
              <a:t>slova</a:t>
            </a:r>
            <a:r>
              <a:rPr lang="en-GB" sz="2000" dirty="0">
                <a:solidFill>
                  <a:srgbClr val="4D4D4D"/>
                </a:solidFill>
              </a:rPr>
              <a:t> </a:t>
            </a:r>
            <a:r>
              <a:rPr lang="en-GB" sz="2000" b="0" dirty="0">
                <a:solidFill>
                  <a:srgbClr val="4D4D4D"/>
                </a:solidFill>
              </a:rPr>
              <a:t>a </a:t>
            </a:r>
            <a:r>
              <a:rPr lang="en-GB" sz="2000" b="0" dirty="0" err="1">
                <a:solidFill>
                  <a:srgbClr val="4D4D4D"/>
                </a:solidFill>
              </a:rPr>
              <a:t>dobře</a:t>
            </a:r>
            <a:r>
              <a:rPr lang="en-GB" sz="2000" b="0" dirty="0">
                <a:solidFill>
                  <a:srgbClr val="4D4D4D"/>
                </a:solidFill>
              </a:rPr>
              <a:t> </a:t>
            </a:r>
            <a:r>
              <a:rPr lang="en-GB" sz="2000" b="0" dirty="0" err="1">
                <a:solidFill>
                  <a:srgbClr val="4D4D4D"/>
                </a:solidFill>
              </a:rPr>
              <a:t>napsaný</a:t>
            </a:r>
            <a:r>
              <a:rPr lang="en-GB" sz="2000" b="0" dirty="0">
                <a:solidFill>
                  <a:srgbClr val="4D4D4D"/>
                </a:solidFill>
              </a:rPr>
              <a:t> </a:t>
            </a:r>
            <a:r>
              <a:rPr lang="en-GB" sz="2000" dirty="0" err="1">
                <a:solidFill>
                  <a:srgbClr val="4D4D4D"/>
                </a:solidFill>
              </a:rPr>
              <a:t>abstrakt</a:t>
            </a:r>
            <a:endParaRPr lang="en-GB" sz="2000" dirty="0">
              <a:solidFill>
                <a:srgbClr val="4D4D4D"/>
              </a:solidFill>
            </a:endParaRPr>
          </a:p>
        </p:txBody>
      </p:sp>
    </p:spTree>
    <p:extLst>
      <p:ext uri="{BB962C8B-B14F-4D97-AF65-F5344CB8AC3E}">
        <p14:creationId xmlns:p14="http://schemas.microsoft.com/office/powerpoint/2010/main" val="190885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BBD48-BBC2-1A9C-76CC-5BDFB9A9660B}"/>
              </a:ext>
            </a:extLst>
          </p:cNvPr>
          <p:cNvSpPr>
            <a:spLocks noGrp="1"/>
          </p:cNvSpPr>
          <p:nvPr>
            <p:ph type="title"/>
          </p:nvPr>
        </p:nvSpPr>
        <p:spPr/>
        <p:txBody>
          <a:bodyPr>
            <a:normAutofit fontScale="90000"/>
          </a:bodyPr>
          <a:lstStyle/>
          <a:p>
            <a:r>
              <a:rPr lang="en-GB" sz="5300" dirty="0" err="1"/>
              <a:t>Miřte</a:t>
            </a:r>
            <a:r>
              <a:rPr lang="en-GB" sz="5300" dirty="0"/>
              <a:t> na </a:t>
            </a:r>
            <a:r>
              <a:rPr lang="en-GB" sz="5300" dirty="0" err="1"/>
              <a:t>cíl</a:t>
            </a:r>
            <a:r>
              <a:rPr lang="en-GB" sz="5300" dirty="0"/>
              <a:t>!</a:t>
            </a:r>
            <a:br>
              <a:rPr lang="en-GB" dirty="0"/>
            </a:br>
            <a:endParaRPr lang="en-GB" dirty="0"/>
          </a:p>
        </p:txBody>
      </p:sp>
      <p:sp>
        <p:nvSpPr>
          <p:cNvPr id="3" name="Content Placeholder 2">
            <a:extLst>
              <a:ext uri="{FF2B5EF4-FFF2-40B4-BE49-F238E27FC236}">
                <a16:creationId xmlns:a16="http://schemas.microsoft.com/office/drawing/2014/main" id="{2A929D2A-128C-D5FC-1BC3-A54B7174EB23}"/>
              </a:ext>
            </a:extLst>
          </p:cNvPr>
          <p:cNvSpPr>
            <a:spLocks noGrp="1"/>
          </p:cNvSpPr>
          <p:nvPr>
            <p:ph idx="1"/>
          </p:nvPr>
        </p:nvSpPr>
        <p:spPr/>
        <p:txBody>
          <a:bodyPr>
            <a:normAutofit/>
          </a:bodyPr>
          <a:lstStyle/>
          <a:p>
            <a:r>
              <a:rPr lang="en-GB" sz="2400" b="0" dirty="0" err="1">
                <a:solidFill>
                  <a:srgbClr val="4D4D4D"/>
                </a:solidFill>
              </a:rPr>
              <a:t>Najděte</a:t>
            </a:r>
            <a:r>
              <a:rPr lang="en-GB" sz="2400" b="0" dirty="0">
                <a:solidFill>
                  <a:srgbClr val="4D4D4D"/>
                </a:solidFill>
              </a:rPr>
              <a:t> </a:t>
            </a:r>
            <a:r>
              <a:rPr lang="en-GB" sz="2400" b="0" dirty="0" err="1">
                <a:solidFill>
                  <a:srgbClr val="4D4D4D"/>
                </a:solidFill>
              </a:rPr>
              <a:t>si</a:t>
            </a:r>
            <a:r>
              <a:rPr lang="en-GB" sz="2400" b="0" dirty="0">
                <a:solidFill>
                  <a:srgbClr val="4D4D4D"/>
                </a:solidFill>
              </a:rPr>
              <a:t> </a:t>
            </a:r>
            <a:r>
              <a:rPr lang="en-GB" sz="2400" b="0" dirty="0" err="1">
                <a:solidFill>
                  <a:srgbClr val="4D4D4D"/>
                </a:solidFill>
              </a:rPr>
              <a:t>několik</a:t>
            </a:r>
            <a:r>
              <a:rPr lang="en-GB" sz="2400" b="0" dirty="0">
                <a:solidFill>
                  <a:srgbClr val="4D4D4D"/>
                </a:solidFill>
              </a:rPr>
              <a:t> </a:t>
            </a:r>
            <a:r>
              <a:rPr lang="en-GB" sz="2400" b="0" dirty="0" err="1">
                <a:solidFill>
                  <a:srgbClr val="4D4D4D"/>
                </a:solidFill>
              </a:rPr>
              <a:t>možných</a:t>
            </a:r>
            <a:r>
              <a:rPr lang="en-GB" sz="2400" b="0" dirty="0">
                <a:solidFill>
                  <a:srgbClr val="4D4D4D"/>
                </a:solidFill>
              </a:rPr>
              <a:t> </a:t>
            </a:r>
            <a:r>
              <a:rPr lang="en-GB" sz="2400" b="0" dirty="0" err="1">
                <a:solidFill>
                  <a:srgbClr val="4D4D4D"/>
                </a:solidFill>
              </a:rPr>
              <a:t>časopisů</a:t>
            </a:r>
            <a:r>
              <a:rPr lang="en-GB" sz="2400" b="0" dirty="0">
                <a:solidFill>
                  <a:srgbClr val="4D4D4D"/>
                </a:solidFill>
              </a:rPr>
              <a:t>, ale </a:t>
            </a:r>
            <a:r>
              <a:rPr lang="en-GB" sz="2400" b="0" dirty="0" err="1">
                <a:solidFill>
                  <a:srgbClr val="4D4D4D"/>
                </a:solidFill>
              </a:rPr>
              <a:t>buďte</a:t>
            </a:r>
            <a:r>
              <a:rPr lang="en-GB" sz="2400" b="0" dirty="0">
                <a:solidFill>
                  <a:srgbClr val="4D4D4D"/>
                </a:solidFill>
              </a:rPr>
              <a:t> </a:t>
            </a:r>
            <a:r>
              <a:rPr lang="en-GB" sz="2400" b="0" dirty="0" err="1">
                <a:solidFill>
                  <a:srgbClr val="4D4D4D"/>
                </a:solidFill>
              </a:rPr>
              <a:t>realističtí</a:t>
            </a:r>
            <a:endParaRPr lang="en-GB" sz="2400" b="0" dirty="0">
              <a:solidFill>
                <a:srgbClr val="4D4D4D"/>
              </a:solidFill>
            </a:endParaRPr>
          </a:p>
          <a:p>
            <a:r>
              <a:rPr lang="en-GB" sz="2000" u="sng" dirty="0" err="1">
                <a:solidFill>
                  <a:srgbClr val="4D4D4D"/>
                </a:solidFill>
              </a:rPr>
              <a:t>Existuje</a:t>
            </a:r>
            <a:r>
              <a:rPr lang="en-GB" sz="2000" u="sng" dirty="0">
                <a:solidFill>
                  <a:srgbClr val="4D4D4D"/>
                </a:solidFill>
              </a:rPr>
              <a:t> </a:t>
            </a:r>
            <a:r>
              <a:rPr lang="en-GB" sz="2000" u="sng" dirty="0" err="1">
                <a:solidFill>
                  <a:srgbClr val="4D4D4D"/>
                </a:solidFill>
              </a:rPr>
              <a:t>daný</a:t>
            </a:r>
            <a:r>
              <a:rPr lang="en-GB" sz="2000" u="sng" dirty="0">
                <a:solidFill>
                  <a:srgbClr val="4D4D4D"/>
                </a:solidFill>
              </a:rPr>
              <a:t> </a:t>
            </a:r>
            <a:r>
              <a:rPr lang="en-GB" sz="2000" u="sng" dirty="0" err="1">
                <a:solidFill>
                  <a:srgbClr val="4D4D4D"/>
                </a:solidFill>
              </a:rPr>
              <a:t>časopis</a:t>
            </a:r>
            <a:r>
              <a:rPr lang="en-GB" sz="2000" u="sng" dirty="0">
                <a:solidFill>
                  <a:srgbClr val="4D4D4D"/>
                </a:solidFill>
              </a:rPr>
              <a:t>, </a:t>
            </a:r>
            <a:r>
              <a:rPr lang="en-GB" sz="2000" u="sng" dirty="0" err="1">
                <a:solidFill>
                  <a:srgbClr val="4D4D4D"/>
                </a:solidFill>
              </a:rPr>
              <a:t>predátorské</a:t>
            </a:r>
            <a:r>
              <a:rPr lang="en-GB" sz="2000" u="sng" dirty="0">
                <a:solidFill>
                  <a:srgbClr val="4D4D4D"/>
                </a:solidFill>
              </a:rPr>
              <a:t> </a:t>
            </a:r>
            <a:r>
              <a:rPr lang="en-GB" sz="2000" u="sng" dirty="0" err="1">
                <a:solidFill>
                  <a:srgbClr val="4D4D4D"/>
                </a:solidFill>
              </a:rPr>
              <a:t>časopisy</a:t>
            </a:r>
            <a:r>
              <a:rPr lang="en-GB" sz="2000" u="sng" dirty="0">
                <a:solidFill>
                  <a:srgbClr val="4D4D4D"/>
                </a:solidFill>
              </a:rPr>
              <a:t> (viz</a:t>
            </a:r>
          </a:p>
          <a:p>
            <a:r>
              <a:rPr lang="en-GB" sz="2000" u="sng" dirty="0">
                <a:solidFill>
                  <a:srgbClr val="4D4D4D"/>
                </a:solidFill>
              </a:rPr>
              <a:t>https://beallslist.weebly.com/)</a:t>
            </a:r>
          </a:p>
          <a:p>
            <a:r>
              <a:rPr lang="en-GB" sz="2400" b="0" dirty="0" err="1">
                <a:solidFill>
                  <a:srgbClr val="4D4D4D"/>
                </a:solidFill>
              </a:rPr>
              <a:t>Pokyny</a:t>
            </a:r>
            <a:r>
              <a:rPr lang="en-GB" sz="2400" b="0" dirty="0">
                <a:solidFill>
                  <a:srgbClr val="4D4D4D"/>
                </a:solidFill>
              </a:rPr>
              <a:t> pro </a:t>
            </a:r>
            <a:r>
              <a:rPr lang="en-GB" sz="2400" b="0" dirty="0" err="1">
                <a:solidFill>
                  <a:srgbClr val="4D4D4D"/>
                </a:solidFill>
              </a:rPr>
              <a:t>autory</a:t>
            </a:r>
            <a:r>
              <a:rPr lang="en-GB" sz="2400" b="0" dirty="0">
                <a:solidFill>
                  <a:srgbClr val="4D4D4D"/>
                </a:solidFill>
              </a:rPr>
              <a:t>: </a:t>
            </a:r>
            <a:r>
              <a:rPr lang="en-GB" sz="2400" b="0" dirty="0" err="1">
                <a:solidFill>
                  <a:srgbClr val="4D4D4D"/>
                </a:solidFill>
              </a:rPr>
              <a:t>rozsah</a:t>
            </a:r>
            <a:r>
              <a:rPr lang="en-GB" sz="2400" b="0" dirty="0">
                <a:solidFill>
                  <a:srgbClr val="4D4D4D"/>
                </a:solidFill>
              </a:rPr>
              <a:t> &amp; </a:t>
            </a:r>
            <a:r>
              <a:rPr lang="en-GB" sz="2400" b="0" dirty="0" err="1">
                <a:solidFill>
                  <a:srgbClr val="4D4D4D"/>
                </a:solidFill>
              </a:rPr>
              <a:t>typ</a:t>
            </a:r>
            <a:r>
              <a:rPr lang="en-GB" sz="2400" b="0" dirty="0">
                <a:solidFill>
                  <a:srgbClr val="4D4D4D"/>
                </a:solidFill>
              </a:rPr>
              <a:t> </a:t>
            </a:r>
            <a:r>
              <a:rPr lang="en-GB" sz="2400" b="0" dirty="0" err="1">
                <a:solidFill>
                  <a:srgbClr val="4D4D4D"/>
                </a:solidFill>
              </a:rPr>
              <a:t>publikace</a:t>
            </a:r>
            <a:r>
              <a:rPr lang="en-GB" sz="2400" b="0" dirty="0">
                <a:solidFill>
                  <a:srgbClr val="4D4D4D"/>
                </a:solidFill>
              </a:rPr>
              <a:t>, </a:t>
            </a:r>
            <a:r>
              <a:rPr lang="en-GB" sz="2400" b="0" dirty="0" err="1">
                <a:solidFill>
                  <a:srgbClr val="4D4D4D"/>
                </a:solidFill>
              </a:rPr>
              <a:t>počet</a:t>
            </a:r>
            <a:r>
              <a:rPr lang="en-GB" sz="2400" b="0" dirty="0">
                <a:solidFill>
                  <a:srgbClr val="4D4D4D"/>
                </a:solidFill>
              </a:rPr>
              <a:t> </a:t>
            </a:r>
            <a:r>
              <a:rPr lang="en-GB" sz="2400" b="0" dirty="0" err="1">
                <a:solidFill>
                  <a:srgbClr val="4D4D4D"/>
                </a:solidFill>
              </a:rPr>
              <a:t>slov</a:t>
            </a:r>
            <a:r>
              <a:rPr lang="en-GB" sz="2400" b="0" dirty="0">
                <a:solidFill>
                  <a:srgbClr val="4D4D4D"/>
                </a:solidFill>
              </a:rPr>
              <a:t>, </a:t>
            </a:r>
            <a:r>
              <a:rPr lang="en-GB" sz="2400" b="0" dirty="0" err="1">
                <a:solidFill>
                  <a:srgbClr val="4D4D4D"/>
                </a:solidFill>
              </a:rPr>
              <a:t>styl</a:t>
            </a:r>
            <a:endParaRPr lang="en-GB" sz="2400" b="0" dirty="0">
              <a:solidFill>
                <a:srgbClr val="4D4D4D"/>
              </a:solidFill>
            </a:endParaRPr>
          </a:p>
          <a:p>
            <a:r>
              <a:rPr lang="en-GB" sz="2400" b="0" dirty="0" err="1">
                <a:solidFill>
                  <a:srgbClr val="4D4D4D"/>
                </a:solidFill>
              </a:rPr>
              <a:t>citací</a:t>
            </a:r>
            <a:r>
              <a:rPr lang="en-GB" sz="2400" b="0" dirty="0">
                <a:solidFill>
                  <a:srgbClr val="4D4D4D"/>
                </a:solidFill>
              </a:rPr>
              <a:t>, </a:t>
            </a:r>
            <a:r>
              <a:rPr lang="en-GB" sz="2400" b="0" dirty="0" err="1">
                <a:solidFill>
                  <a:srgbClr val="4D4D4D"/>
                </a:solidFill>
              </a:rPr>
              <a:t>atd</a:t>
            </a:r>
            <a:r>
              <a:rPr lang="en-GB" sz="2400" b="0" dirty="0">
                <a:solidFill>
                  <a:srgbClr val="4D4D4D"/>
                </a:solidFill>
              </a:rPr>
              <a:t>.</a:t>
            </a:r>
          </a:p>
          <a:p>
            <a:r>
              <a:rPr lang="en-GB" sz="2400" b="0" dirty="0" err="1">
                <a:solidFill>
                  <a:srgbClr val="4D4D4D"/>
                </a:solidFill>
              </a:rPr>
              <a:t>Pošlete</a:t>
            </a:r>
            <a:r>
              <a:rPr lang="en-GB" sz="2400" b="0" dirty="0">
                <a:solidFill>
                  <a:srgbClr val="4D4D4D"/>
                </a:solidFill>
              </a:rPr>
              <a:t> </a:t>
            </a:r>
            <a:r>
              <a:rPr lang="en-GB" sz="2400" b="0" dirty="0" err="1">
                <a:solidFill>
                  <a:srgbClr val="4D4D4D"/>
                </a:solidFill>
              </a:rPr>
              <a:t>shrnutí</a:t>
            </a:r>
            <a:r>
              <a:rPr lang="en-GB" sz="2400" b="0" dirty="0">
                <a:solidFill>
                  <a:srgbClr val="4D4D4D"/>
                </a:solidFill>
              </a:rPr>
              <a:t> </a:t>
            </a:r>
            <a:r>
              <a:rPr lang="en-GB" sz="2400" b="0" dirty="0" err="1">
                <a:solidFill>
                  <a:srgbClr val="4D4D4D"/>
                </a:solidFill>
              </a:rPr>
              <a:t>nebo</a:t>
            </a:r>
            <a:r>
              <a:rPr lang="en-GB" sz="2400" b="0" dirty="0">
                <a:solidFill>
                  <a:srgbClr val="4D4D4D"/>
                </a:solidFill>
              </a:rPr>
              <a:t> </a:t>
            </a:r>
            <a:r>
              <a:rPr lang="en-GB" sz="2400" b="0" dirty="0" err="1">
                <a:solidFill>
                  <a:srgbClr val="4D4D4D"/>
                </a:solidFill>
              </a:rPr>
              <a:t>abstrakt</a:t>
            </a:r>
            <a:r>
              <a:rPr lang="en-GB" sz="2400" b="0" dirty="0">
                <a:solidFill>
                  <a:srgbClr val="4D4D4D"/>
                </a:solidFill>
              </a:rPr>
              <a:t> </a:t>
            </a:r>
            <a:r>
              <a:rPr lang="en-GB" sz="2400" b="0" dirty="0" err="1">
                <a:solidFill>
                  <a:srgbClr val="4D4D4D"/>
                </a:solidFill>
              </a:rPr>
              <a:t>editorovi</a:t>
            </a:r>
            <a:r>
              <a:rPr lang="en-GB" sz="2400" b="0" dirty="0">
                <a:solidFill>
                  <a:srgbClr val="4D4D4D"/>
                </a:solidFill>
              </a:rPr>
              <a:t>: </a:t>
            </a:r>
            <a:r>
              <a:rPr lang="en-GB" sz="2400" b="0" dirty="0" err="1">
                <a:solidFill>
                  <a:srgbClr val="4D4D4D"/>
                </a:solidFill>
              </a:rPr>
              <a:t>jestli</a:t>
            </a:r>
            <a:r>
              <a:rPr lang="en-GB" sz="2400" b="0" dirty="0">
                <a:solidFill>
                  <a:srgbClr val="4D4D4D"/>
                </a:solidFill>
              </a:rPr>
              <a:t> je to </a:t>
            </a:r>
            <a:r>
              <a:rPr lang="en-GB" sz="2400" b="0" dirty="0" err="1">
                <a:solidFill>
                  <a:srgbClr val="4D4D4D"/>
                </a:solidFill>
              </a:rPr>
              <a:t>vhodné</a:t>
            </a:r>
            <a:r>
              <a:rPr lang="en-GB" sz="2400" b="0" dirty="0">
                <a:solidFill>
                  <a:srgbClr val="4D4D4D"/>
                </a:solidFill>
              </a:rPr>
              <a:t>?</a:t>
            </a:r>
          </a:p>
          <a:p>
            <a:r>
              <a:rPr lang="en-GB" sz="2400" b="0" dirty="0">
                <a:solidFill>
                  <a:srgbClr val="4D4D4D"/>
                </a:solidFill>
              </a:rPr>
              <a:t>Jak to </a:t>
            </a:r>
            <a:r>
              <a:rPr lang="en-GB" sz="2400" b="0" dirty="0" err="1">
                <a:solidFill>
                  <a:srgbClr val="4D4D4D"/>
                </a:solidFill>
              </a:rPr>
              <a:t>pozměnit</a:t>
            </a:r>
            <a:r>
              <a:rPr lang="en-GB" sz="2400" b="0" dirty="0">
                <a:solidFill>
                  <a:srgbClr val="4D4D4D"/>
                </a:solidFill>
              </a:rPr>
              <a:t>, aby to </a:t>
            </a:r>
            <a:r>
              <a:rPr lang="en-GB" sz="2400" b="0" dirty="0" err="1">
                <a:solidFill>
                  <a:srgbClr val="4D4D4D"/>
                </a:solidFill>
              </a:rPr>
              <a:t>bylo</a:t>
            </a:r>
            <a:r>
              <a:rPr lang="en-GB" sz="2400" b="0" dirty="0">
                <a:solidFill>
                  <a:srgbClr val="4D4D4D"/>
                </a:solidFill>
              </a:rPr>
              <a:t> </a:t>
            </a:r>
            <a:r>
              <a:rPr lang="en-GB" sz="2400" b="0" dirty="0" err="1">
                <a:solidFill>
                  <a:srgbClr val="4D4D4D"/>
                </a:solidFill>
              </a:rPr>
              <a:t>vhodné</a:t>
            </a:r>
            <a:r>
              <a:rPr lang="en-GB" sz="2400" b="0" dirty="0">
                <a:solidFill>
                  <a:srgbClr val="4D4D4D"/>
                </a:solidFill>
              </a:rPr>
              <a:t>?</a:t>
            </a:r>
          </a:p>
          <a:p>
            <a:r>
              <a:rPr lang="en-GB" sz="2400" b="0" dirty="0" err="1">
                <a:solidFill>
                  <a:srgbClr val="4D4D4D"/>
                </a:solidFill>
              </a:rPr>
              <a:t>Přečtěte</a:t>
            </a:r>
            <a:r>
              <a:rPr lang="en-GB" sz="2400" b="0" dirty="0">
                <a:solidFill>
                  <a:srgbClr val="4D4D4D"/>
                </a:solidFill>
              </a:rPr>
              <a:t> </a:t>
            </a:r>
            <a:r>
              <a:rPr lang="en-GB" sz="2400" b="0" dirty="0" err="1">
                <a:solidFill>
                  <a:srgbClr val="4D4D4D"/>
                </a:solidFill>
              </a:rPr>
              <a:t>si</a:t>
            </a:r>
            <a:r>
              <a:rPr lang="en-GB" sz="2400" b="0" dirty="0">
                <a:solidFill>
                  <a:srgbClr val="4D4D4D"/>
                </a:solidFill>
              </a:rPr>
              <a:t> </a:t>
            </a:r>
            <a:r>
              <a:rPr lang="en-GB" sz="2400" b="0" dirty="0" err="1">
                <a:solidFill>
                  <a:srgbClr val="4D4D4D"/>
                </a:solidFill>
              </a:rPr>
              <a:t>alespoň</a:t>
            </a:r>
            <a:r>
              <a:rPr lang="en-GB" sz="2400" b="0" dirty="0">
                <a:solidFill>
                  <a:srgbClr val="4D4D4D"/>
                </a:solidFill>
              </a:rPr>
              <a:t> </a:t>
            </a:r>
            <a:r>
              <a:rPr lang="en-GB" sz="2400" b="0" dirty="0" err="1">
                <a:solidFill>
                  <a:srgbClr val="4D4D4D"/>
                </a:solidFill>
              </a:rPr>
              <a:t>jedno</a:t>
            </a:r>
            <a:r>
              <a:rPr lang="en-GB" sz="2400" b="0" dirty="0">
                <a:solidFill>
                  <a:srgbClr val="4D4D4D"/>
                </a:solidFill>
              </a:rPr>
              <a:t> </a:t>
            </a:r>
            <a:r>
              <a:rPr lang="en-GB" sz="2400" b="0" dirty="0" err="1">
                <a:solidFill>
                  <a:srgbClr val="4D4D4D"/>
                </a:solidFill>
              </a:rPr>
              <a:t>číslo</a:t>
            </a:r>
            <a:r>
              <a:rPr lang="en-GB" sz="2400" b="0" dirty="0">
                <a:solidFill>
                  <a:srgbClr val="4D4D4D"/>
                </a:solidFill>
              </a:rPr>
              <a:t> </a:t>
            </a:r>
            <a:r>
              <a:rPr lang="en-GB" sz="2400" b="0" dirty="0" err="1">
                <a:solidFill>
                  <a:srgbClr val="4D4D4D"/>
                </a:solidFill>
              </a:rPr>
              <a:t>daného</a:t>
            </a:r>
            <a:r>
              <a:rPr lang="en-GB" sz="2400" b="0" dirty="0">
                <a:solidFill>
                  <a:srgbClr val="4D4D4D"/>
                </a:solidFill>
              </a:rPr>
              <a:t> </a:t>
            </a:r>
            <a:r>
              <a:rPr lang="en-GB" sz="2400" b="0" dirty="0" err="1">
                <a:solidFill>
                  <a:srgbClr val="4D4D4D"/>
                </a:solidFill>
              </a:rPr>
              <a:t>časopisu</a:t>
            </a:r>
            <a:endParaRPr lang="en-GB" sz="2400" b="0" dirty="0">
              <a:solidFill>
                <a:srgbClr val="4D4D4D"/>
              </a:solidFill>
            </a:endParaRPr>
          </a:p>
        </p:txBody>
      </p:sp>
    </p:spTree>
    <p:extLst>
      <p:ext uri="{BB962C8B-B14F-4D97-AF65-F5344CB8AC3E}">
        <p14:creationId xmlns:p14="http://schemas.microsoft.com/office/powerpoint/2010/main" val="3735015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97ED43-BF47-74C3-59FA-A1CF564D3DF1}"/>
              </a:ext>
            </a:extLst>
          </p:cNvPr>
          <p:cNvPicPr>
            <a:picLocks noChangeAspect="1"/>
          </p:cNvPicPr>
          <p:nvPr/>
        </p:nvPicPr>
        <p:blipFill>
          <a:blip r:embed="rId2"/>
          <a:stretch>
            <a:fillRect/>
          </a:stretch>
        </p:blipFill>
        <p:spPr>
          <a:xfrm>
            <a:off x="1801775" y="357742"/>
            <a:ext cx="8588449" cy="5360057"/>
          </a:xfrm>
          <a:prstGeom prst="rect">
            <a:avLst/>
          </a:prstGeom>
        </p:spPr>
      </p:pic>
    </p:spTree>
    <p:extLst>
      <p:ext uri="{BB962C8B-B14F-4D97-AF65-F5344CB8AC3E}">
        <p14:creationId xmlns:p14="http://schemas.microsoft.com/office/powerpoint/2010/main" val="2922098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EA8EB-89DB-AF0E-80B7-AAE6FAD79263}"/>
              </a:ext>
            </a:extLst>
          </p:cNvPr>
          <p:cNvSpPr>
            <a:spLocks noGrp="1"/>
          </p:cNvSpPr>
          <p:nvPr>
            <p:ph type="title"/>
          </p:nvPr>
        </p:nvSpPr>
        <p:spPr/>
        <p:txBody>
          <a:bodyPr>
            <a:normAutofit/>
          </a:bodyPr>
          <a:lstStyle/>
          <a:p>
            <a:r>
              <a:rPr lang="en-GB" sz="4800" dirty="0" err="1"/>
              <a:t>Nadpis</a:t>
            </a:r>
            <a:r>
              <a:rPr lang="en-GB" sz="4800" dirty="0"/>
              <a:t> a kl</a:t>
            </a:r>
            <a:r>
              <a:rPr lang="cs-CZ" sz="4800" dirty="0"/>
              <a:t>íčová slova</a:t>
            </a:r>
            <a:endParaRPr lang="en-GB" sz="4800" dirty="0"/>
          </a:p>
        </p:txBody>
      </p:sp>
      <p:pic>
        <p:nvPicPr>
          <p:cNvPr id="6" name="Content Placeholder 5">
            <a:extLst>
              <a:ext uri="{FF2B5EF4-FFF2-40B4-BE49-F238E27FC236}">
                <a16:creationId xmlns:a16="http://schemas.microsoft.com/office/drawing/2014/main" id="{01B4C36E-80CE-B1DA-F61F-52795CCF2F0A}"/>
              </a:ext>
            </a:extLst>
          </p:cNvPr>
          <p:cNvPicPr>
            <a:picLocks noGrp="1" noChangeAspect="1"/>
          </p:cNvPicPr>
          <p:nvPr>
            <p:ph idx="1"/>
          </p:nvPr>
        </p:nvPicPr>
        <p:blipFill>
          <a:blip r:embed="rId2"/>
          <a:stretch>
            <a:fillRect/>
          </a:stretch>
        </p:blipFill>
        <p:spPr>
          <a:xfrm>
            <a:off x="411774" y="2083533"/>
            <a:ext cx="5608025" cy="3089352"/>
          </a:xfrm>
        </p:spPr>
      </p:pic>
      <p:pic>
        <p:nvPicPr>
          <p:cNvPr id="8" name="Content Placeholder 7">
            <a:extLst>
              <a:ext uri="{FF2B5EF4-FFF2-40B4-BE49-F238E27FC236}">
                <a16:creationId xmlns:a16="http://schemas.microsoft.com/office/drawing/2014/main" id="{C1D2921B-5019-4E57-C016-203D56B6AC11}"/>
              </a:ext>
            </a:extLst>
          </p:cNvPr>
          <p:cNvPicPr>
            <a:picLocks noGrp="1" noChangeAspect="1"/>
          </p:cNvPicPr>
          <p:nvPr>
            <p:ph idx="2"/>
          </p:nvPr>
        </p:nvPicPr>
        <p:blipFill>
          <a:blip r:embed="rId3"/>
          <a:stretch>
            <a:fillRect/>
          </a:stretch>
        </p:blipFill>
        <p:spPr>
          <a:xfrm>
            <a:off x="5994236" y="2083534"/>
            <a:ext cx="5892317" cy="3636150"/>
          </a:xfrm>
        </p:spPr>
      </p:pic>
    </p:spTree>
    <p:extLst>
      <p:ext uri="{BB962C8B-B14F-4D97-AF65-F5344CB8AC3E}">
        <p14:creationId xmlns:p14="http://schemas.microsoft.com/office/powerpoint/2010/main" val="2413130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FF7731-04F1-C249-8C9A-01BB6EFB9AC8}"/>
              </a:ext>
            </a:extLst>
          </p:cNvPr>
          <p:cNvPicPr>
            <a:picLocks noChangeAspect="1"/>
          </p:cNvPicPr>
          <p:nvPr/>
        </p:nvPicPr>
        <p:blipFill>
          <a:blip r:embed="rId3"/>
          <a:stretch>
            <a:fillRect/>
          </a:stretch>
        </p:blipFill>
        <p:spPr>
          <a:xfrm>
            <a:off x="0" y="0"/>
            <a:ext cx="12192000" cy="6858000"/>
          </a:xfrm>
          <a:prstGeom prst="rect">
            <a:avLst/>
          </a:prstGeom>
        </p:spPr>
      </p:pic>
      <p:sp>
        <p:nvSpPr>
          <p:cNvPr id="19" name="Title 1"/>
          <p:cNvSpPr txBox="1">
            <a:spLocks/>
          </p:cNvSpPr>
          <p:nvPr/>
        </p:nvSpPr>
        <p:spPr>
          <a:xfrm>
            <a:off x="554804" y="517702"/>
            <a:ext cx="10113196" cy="76974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800" b="0" i="0" u="none" strike="noStrike" kern="1200" cap="none" spc="0" normalizeH="0" baseline="0" noProof="0">
              <a:ln>
                <a:noFill/>
              </a:ln>
              <a:solidFill>
                <a:srgbClr val="007178"/>
              </a:solidFill>
              <a:effectLst/>
              <a:uLnTx/>
              <a:uFillTx/>
              <a:latin typeface="Georgia" charset="0"/>
              <a:ea typeface="Georgia" charset="0"/>
              <a:cs typeface="Georgia" charset="0"/>
            </a:endParaRPr>
          </a:p>
        </p:txBody>
      </p:sp>
      <p:sp>
        <p:nvSpPr>
          <p:cNvPr id="6" name="Rectangle 5"/>
          <p:cNvSpPr/>
          <p:nvPr/>
        </p:nvSpPr>
        <p:spPr>
          <a:xfrm>
            <a:off x="467209" y="1475619"/>
            <a:ext cx="11257581"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bg2">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Bringing research to life to help people make decisions that change their world for the better</a:t>
            </a:r>
            <a:endParaRPr kumimoji="0" lang="en-GB" sz="2000" b="0" i="0" u="none" strike="noStrike" kern="1200" cap="none" spc="0" normalizeH="0" baseline="0" noProof="0" dirty="0">
              <a:ln>
                <a:noFill/>
              </a:ln>
              <a:solidFill>
                <a:srgbClr val="E7E6E6">
                  <a:lumMod val="50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Title 1"/>
          <p:cNvSpPr txBox="1">
            <a:spLocks/>
          </p:cNvSpPr>
          <p:nvPr/>
        </p:nvSpPr>
        <p:spPr>
          <a:xfrm>
            <a:off x="707204" y="670102"/>
            <a:ext cx="10113196" cy="769745"/>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cs-CZ" sz="4800" dirty="0">
                <a:solidFill>
                  <a:srgbClr val="007178"/>
                </a:solidFill>
                <a:latin typeface="Georgia" charset="0"/>
                <a:ea typeface="Georgia" charset="0"/>
                <a:cs typeface="Georgia" charset="0"/>
              </a:rPr>
              <a:t>Emerald Publishing…</a:t>
            </a:r>
            <a:r>
              <a:rPr kumimoji="0" lang="cs-CZ" sz="4800" b="0" i="0" u="none" strike="noStrike" kern="1200" cap="none" spc="0" normalizeH="0" baseline="0" noProof="0" dirty="0">
                <a:ln>
                  <a:noFill/>
                </a:ln>
                <a:solidFill>
                  <a:srgbClr val="007178"/>
                </a:solidFill>
                <a:effectLst/>
                <a:uLnTx/>
                <a:uFillTx/>
                <a:latin typeface="Georgia" charset="0"/>
                <a:ea typeface="Georgia" charset="0"/>
                <a:cs typeface="Georgia" charset="0"/>
              </a:rPr>
              <a:t>kdo jsme a kam směřujeme</a:t>
            </a:r>
            <a:r>
              <a:rPr kumimoji="0" lang="en-US" sz="4800" b="0" i="0" u="none" strike="noStrike" kern="1200" cap="none" spc="0" normalizeH="0" baseline="0" noProof="0" dirty="0">
                <a:ln>
                  <a:noFill/>
                </a:ln>
                <a:solidFill>
                  <a:srgbClr val="007178"/>
                </a:solidFill>
                <a:effectLst/>
                <a:uLnTx/>
                <a:uFillTx/>
                <a:latin typeface="Georgia" charset="0"/>
                <a:ea typeface="Georgia" charset="0"/>
                <a:cs typeface="Georgia" charset="0"/>
              </a:rPr>
              <a:t>… </a:t>
            </a:r>
          </a:p>
        </p:txBody>
      </p:sp>
      <p:sp>
        <p:nvSpPr>
          <p:cNvPr id="2" name="TextBox 1"/>
          <p:cNvSpPr txBox="1"/>
          <p:nvPr/>
        </p:nvSpPr>
        <p:spPr>
          <a:xfrm>
            <a:off x="5236464" y="300451"/>
            <a:ext cx="17604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Founded in 1967</a:t>
            </a:r>
          </a:p>
        </p:txBody>
      </p:sp>
      <p:sp>
        <p:nvSpPr>
          <p:cNvPr id="3" name="TextBox 2"/>
          <p:cNvSpPr txBox="1"/>
          <p:nvPr/>
        </p:nvSpPr>
        <p:spPr>
          <a:xfrm>
            <a:off x="318162" y="4106886"/>
            <a:ext cx="20256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Founded 1967</a:t>
            </a:r>
          </a:p>
        </p:txBody>
      </p:sp>
      <p:sp>
        <p:nvSpPr>
          <p:cNvPr id="23" name="TextBox 22"/>
          <p:cNvSpPr txBox="1"/>
          <p:nvPr/>
        </p:nvSpPr>
        <p:spPr>
          <a:xfrm>
            <a:off x="1992092" y="5012910"/>
            <a:ext cx="171129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Applied Fields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4201242" y="3971490"/>
            <a:ext cx="2199378"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p:cNvSpPr txBox="1"/>
          <p:nvPr/>
        </p:nvSpPr>
        <p:spPr>
          <a:xfrm>
            <a:off x="7172051" y="3765663"/>
            <a:ext cx="16546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DORA signatory</a:t>
            </a:r>
          </a:p>
        </p:txBody>
      </p:sp>
      <p:sp>
        <p:nvSpPr>
          <p:cNvPr id="27" name="TextBox 26"/>
          <p:cNvSpPr txBox="1"/>
          <p:nvPr/>
        </p:nvSpPr>
        <p:spPr>
          <a:xfrm>
            <a:off x="5127512" y="4948821"/>
            <a:ext cx="205606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Launched Emerald Open Research in 2019</a:t>
            </a:r>
          </a:p>
        </p:txBody>
      </p:sp>
      <p:sp>
        <p:nvSpPr>
          <p:cNvPr id="29" name="TextBox 28"/>
          <p:cNvSpPr txBox="1"/>
          <p:nvPr/>
        </p:nvSpPr>
        <p:spPr>
          <a:xfrm>
            <a:off x="10418638" y="4257534"/>
            <a:ext cx="16153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Impact Literacy</a:t>
            </a:r>
          </a:p>
        </p:txBody>
      </p:sp>
      <p:sp>
        <p:nvSpPr>
          <p:cNvPr id="5" name="AutoShape 2" descr="https://eu-api.asm.skype.com/v1/objects/0-weu-d9-c836ca70d125e5007823e09ddc0a00c0/views/imgpsh_mobile_save"/>
          <p:cNvSpPr>
            <a:spLocks noChangeAspect="1" noChangeArrowheads="1"/>
          </p:cNvSpPr>
          <p:nvPr/>
        </p:nvSpPr>
        <p:spPr bwMode="auto">
          <a:xfrm>
            <a:off x="155575" y="-3886200"/>
            <a:ext cx="13011150" cy="81057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8" descr="Diagram&#10;&#10;Description automatically generated">
            <a:extLst>
              <a:ext uri="{FF2B5EF4-FFF2-40B4-BE49-F238E27FC236}">
                <a16:creationId xmlns:a16="http://schemas.microsoft.com/office/drawing/2014/main" id="{825ADFC4-00E3-4EDA-B6B6-2E7E80B2F357}"/>
              </a:ext>
            </a:extLst>
          </p:cNvPr>
          <p:cNvPicPr>
            <a:picLocks noChangeAspect="1"/>
          </p:cNvPicPr>
          <p:nvPr/>
        </p:nvPicPr>
        <p:blipFill>
          <a:blip r:embed="rId4"/>
          <a:stretch>
            <a:fillRect/>
          </a:stretch>
        </p:blipFill>
        <p:spPr>
          <a:xfrm>
            <a:off x="903668" y="2723983"/>
            <a:ext cx="10427594" cy="3223809"/>
          </a:xfrm>
          <a:prstGeom prst="rect">
            <a:avLst/>
          </a:prstGeom>
        </p:spPr>
      </p:pic>
    </p:spTree>
    <p:extLst>
      <p:ext uri="{BB962C8B-B14F-4D97-AF65-F5344CB8AC3E}">
        <p14:creationId xmlns:p14="http://schemas.microsoft.com/office/powerpoint/2010/main" val="18115303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1438A4-86AF-6DBB-E4DD-AEB2491C08CB}"/>
              </a:ext>
            </a:extLst>
          </p:cNvPr>
          <p:cNvPicPr>
            <a:picLocks noChangeAspect="1"/>
          </p:cNvPicPr>
          <p:nvPr/>
        </p:nvPicPr>
        <p:blipFill>
          <a:blip r:embed="rId2"/>
          <a:stretch>
            <a:fillRect/>
          </a:stretch>
        </p:blipFill>
        <p:spPr>
          <a:xfrm>
            <a:off x="882502" y="74428"/>
            <a:ext cx="11036596" cy="6775338"/>
          </a:xfrm>
          <a:prstGeom prst="rect">
            <a:avLst/>
          </a:prstGeom>
        </p:spPr>
      </p:pic>
    </p:spTree>
    <p:extLst>
      <p:ext uri="{BB962C8B-B14F-4D97-AF65-F5344CB8AC3E}">
        <p14:creationId xmlns:p14="http://schemas.microsoft.com/office/powerpoint/2010/main" val="162335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F9B11-F13C-0AF8-B3AD-896C079DC668}"/>
              </a:ext>
            </a:extLst>
          </p:cNvPr>
          <p:cNvSpPr>
            <a:spLocks noGrp="1"/>
          </p:cNvSpPr>
          <p:nvPr>
            <p:ph type="title"/>
          </p:nvPr>
        </p:nvSpPr>
        <p:spPr>
          <a:xfrm>
            <a:off x="1096209" y="1254641"/>
            <a:ext cx="4777099" cy="5284381"/>
          </a:xfrm>
        </p:spPr>
        <p:txBody>
          <a:bodyPr>
            <a:noAutofit/>
          </a:bodyPr>
          <a:lstStyle/>
          <a:p>
            <a:pPr algn="l">
              <a:spcBef>
                <a:spcPts val="600"/>
              </a:spcBef>
              <a:spcAft>
                <a:spcPts val="600"/>
              </a:spcAft>
            </a:pPr>
            <a:r>
              <a:rPr lang="en-GB" sz="2000" dirty="0" err="1">
                <a:solidFill>
                  <a:schemeClr val="tx1"/>
                </a:solidFill>
                <a:latin typeface="Verdana" panose="020B0604030504040204" pitchFamily="34" charset="0"/>
                <a:ea typeface="Verdana" panose="020B0604030504040204" pitchFamily="34" charset="0"/>
              </a:rPr>
              <a:t>Strukturovaný</a:t>
            </a:r>
            <a:r>
              <a:rPr lang="en-GB" sz="2000" dirty="0">
                <a:solidFill>
                  <a:schemeClr val="tx1"/>
                </a:solidFill>
                <a:latin typeface="Verdana" panose="020B0604030504040204" pitchFamily="34" charset="0"/>
                <a:ea typeface="Verdana" panose="020B0604030504040204" pitchFamily="34" charset="0"/>
              </a:rPr>
              <a:t> abstract</a:t>
            </a:r>
            <a:br>
              <a:rPr lang="cs-CZ" sz="2000" dirty="0">
                <a:solidFill>
                  <a:schemeClr val="tx1"/>
                </a:solidFill>
                <a:latin typeface="Verdana" panose="020B0604030504040204" pitchFamily="34" charset="0"/>
                <a:ea typeface="Verdana" panose="020B0604030504040204" pitchFamily="34" charset="0"/>
              </a:rPr>
            </a:br>
            <a:br>
              <a:rPr lang="cs-CZ" sz="2000" dirty="0">
                <a:solidFill>
                  <a:schemeClr val="tx1"/>
                </a:solidFill>
                <a:latin typeface="Verdana" panose="020B0604030504040204" pitchFamily="34" charset="0"/>
                <a:ea typeface="Verdana" panose="020B0604030504040204" pitchFamily="34" charset="0"/>
              </a:rPr>
            </a:br>
            <a:r>
              <a:rPr lang="en-GB" sz="2000" dirty="0" err="1">
                <a:solidFill>
                  <a:schemeClr val="tx1"/>
                </a:solidFill>
                <a:latin typeface="Verdana" panose="020B0604030504040204" pitchFamily="34" charset="0"/>
                <a:ea typeface="Verdana" panose="020B0604030504040204" pitchFamily="34" charset="0"/>
              </a:rPr>
              <a:t>Doporučená</a:t>
            </a:r>
            <a:r>
              <a:rPr lang="en-GB" sz="2000" dirty="0">
                <a:solidFill>
                  <a:schemeClr val="tx1"/>
                </a:solidFill>
                <a:latin typeface="Verdana" panose="020B0604030504040204" pitchFamily="34" charset="0"/>
                <a:ea typeface="Verdana" panose="020B0604030504040204" pitchFamily="34" charset="0"/>
              </a:rPr>
              <a:t> </a:t>
            </a:r>
            <a:r>
              <a:rPr lang="en-GB" sz="2000" dirty="0" err="1">
                <a:solidFill>
                  <a:schemeClr val="tx1"/>
                </a:solidFill>
                <a:latin typeface="Verdana" panose="020B0604030504040204" pitchFamily="34" charset="0"/>
                <a:ea typeface="Verdana" panose="020B0604030504040204" pitchFamily="34" charset="0"/>
              </a:rPr>
              <a:t>délka</a:t>
            </a:r>
            <a:r>
              <a:rPr lang="en-GB" sz="2000" dirty="0">
                <a:solidFill>
                  <a:schemeClr val="tx1"/>
                </a:solidFill>
                <a:latin typeface="Verdana" panose="020B0604030504040204" pitchFamily="34" charset="0"/>
                <a:ea typeface="Verdana" panose="020B0604030504040204" pitchFamily="34" charset="0"/>
              </a:rPr>
              <a:t> do 250 </a:t>
            </a:r>
            <a:r>
              <a:rPr lang="en-GB" sz="2000" dirty="0" err="1">
                <a:solidFill>
                  <a:schemeClr val="tx1"/>
                </a:solidFill>
                <a:latin typeface="Verdana" panose="020B0604030504040204" pitchFamily="34" charset="0"/>
                <a:ea typeface="Verdana" panose="020B0604030504040204" pitchFamily="34" charset="0"/>
              </a:rPr>
              <a:t>slov</a:t>
            </a:r>
            <a:br>
              <a:rPr lang="cs-CZ" sz="2000" dirty="0">
                <a:solidFill>
                  <a:schemeClr val="tx1"/>
                </a:solidFill>
                <a:latin typeface="Verdana" panose="020B0604030504040204" pitchFamily="34" charset="0"/>
                <a:ea typeface="Verdana" panose="020B0604030504040204" pitchFamily="34" charset="0"/>
              </a:rPr>
            </a:br>
            <a:br>
              <a:rPr lang="cs-CZ" sz="2000" dirty="0">
                <a:solidFill>
                  <a:schemeClr val="tx1"/>
                </a:solidFill>
                <a:latin typeface="Verdana" panose="020B0604030504040204" pitchFamily="34" charset="0"/>
                <a:ea typeface="Verdana" panose="020B0604030504040204" pitchFamily="34" charset="0"/>
              </a:rPr>
            </a:br>
            <a:r>
              <a:rPr lang="en-GB" sz="2000" dirty="0">
                <a:solidFill>
                  <a:schemeClr val="tx1"/>
                </a:solidFill>
                <a:latin typeface="Verdana" panose="020B0604030504040204" pitchFamily="34" charset="0"/>
                <a:ea typeface="Verdana" panose="020B0604030504040204" pitchFamily="34" charset="0"/>
              </a:rPr>
              <a:t>Purpose – </a:t>
            </a:r>
            <a:r>
              <a:rPr lang="cs-CZ" sz="2000" dirty="0">
                <a:solidFill>
                  <a:schemeClr val="tx1"/>
                </a:solidFill>
                <a:latin typeface="Verdana" panose="020B0604030504040204" pitchFamily="34" charset="0"/>
                <a:ea typeface="Verdana" panose="020B0604030504040204" pitchFamily="34" charset="0"/>
              </a:rPr>
              <a:t>záměr</a:t>
            </a:r>
            <a:br>
              <a:rPr lang="cs-CZ" sz="2000" dirty="0">
                <a:solidFill>
                  <a:schemeClr val="tx1"/>
                </a:solidFill>
                <a:latin typeface="Verdana" panose="020B0604030504040204" pitchFamily="34" charset="0"/>
                <a:ea typeface="Verdana" panose="020B0604030504040204" pitchFamily="34" charset="0"/>
              </a:rPr>
            </a:br>
            <a:r>
              <a:rPr lang="en-GB" sz="2000" dirty="0" err="1">
                <a:solidFill>
                  <a:schemeClr val="tx1"/>
                </a:solidFill>
                <a:latin typeface="Verdana" panose="020B0604030504040204" pitchFamily="34" charset="0"/>
                <a:ea typeface="Verdana" panose="020B0604030504040204" pitchFamily="34" charset="0"/>
              </a:rPr>
              <a:t>Desig</a:t>
            </a:r>
            <a:r>
              <a:rPr lang="cs-CZ" sz="2000" dirty="0">
                <a:solidFill>
                  <a:schemeClr val="tx1"/>
                </a:solidFill>
                <a:latin typeface="Verdana" panose="020B0604030504040204" pitchFamily="34" charset="0"/>
                <a:ea typeface="Verdana" panose="020B0604030504040204" pitchFamily="34" charset="0"/>
              </a:rPr>
              <a:t>n - m</a:t>
            </a:r>
            <a:r>
              <a:rPr lang="en-GB" sz="2000" dirty="0" err="1">
                <a:solidFill>
                  <a:schemeClr val="tx1"/>
                </a:solidFill>
                <a:latin typeface="Verdana" panose="020B0604030504040204" pitchFamily="34" charset="0"/>
                <a:ea typeface="Verdana" panose="020B0604030504040204" pitchFamily="34" charset="0"/>
              </a:rPr>
              <a:t>etodolog</a:t>
            </a:r>
            <a:r>
              <a:rPr lang="cs-CZ" sz="2000" dirty="0">
                <a:solidFill>
                  <a:schemeClr val="tx1"/>
                </a:solidFill>
                <a:latin typeface="Verdana" panose="020B0604030504040204" pitchFamily="34" charset="0"/>
                <a:ea typeface="Verdana" panose="020B0604030504040204" pitchFamily="34" charset="0"/>
              </a:rPr>
              <a:t>ie</a:t>
            </a:r>
            <a:r>
              <a:rPr lang="en-GB" sz="2000" dirty="0">
                <a:solidFill>
                  <a:schemeClr val="tx1"/>
                </a:solidFill>
                <a:latin typeface="Verdana" panose="020B0604030504040204" pitchFamily="34" charset="0"/>
                <a:ea typeface="Verdana" panose="020B0604030504040204" pitchFamily="34" charset="0"/>
              </a:rPr>
              <a:t> </a:t>
            </a:r>
            <a:br>
              <a:rPr lang="cs-CZ" sz="2000" dirty="0">
                <a:solidFill>
                  <a:schemeClr val="tx1"/>
                </a:solidFill>
                <a:latin typeface="Verdana" panose="020B0604030504040204" pitchFamily="34" charset="0"/>
                <a:ea typeface="Verdana" panose="020B0604030504040204" pitchFamily="34" charset="0"/>
              </a:rPr>
            </a:br>
            <a:r>
              <a:rPr lang="en-GB" sz="2000" dirty="0">
                <a:solidFill>
                  <a:schemeClr val="tx1"/>
                </a:solidFill>
                <a:latin typeface="Verdana" panose="020B0604030504040204" pitchFamily="34" charset="0"/>
                <a:ea typeface="Verdana" panose="020B0604030504040204" pitchFamily="34" charset="0"/>
              </a:rPr>
              <a:t>Findings</a:t>
            </a:r>
            <a:r>
              <a:rPr lang="cs-CZ" sz="2000" dirty="0">
                <a:solidFill>
                  <a:schemeClr val="tx1"/>
                </a:solidFill>
                <a:latin typeface="Verdana" panose="020B0604030504040204" pitchFamily="34" charset="0"/>
                <a:ea typeface="Verdana" panose="020B0604030504040204" pitchFamily="34" charset="0"/>
              </a:rPr>
              <a:t> – diskuse a výsledky</a:t>
            </a:r>
            <a:br>
              <a:rPr lang="en-GB" sz="2000" dirty="0">
                <a:solidFill>
                  <a:schemeClr val="tx1"/>
                </a:solidFill>
                <a:latin typeface="Verdana" panose="020B0604030504040204" pitchFamily="34" charset="0"/>
                <a:ea typeface="Verdana" panose="020B0604030504040204" pitchFamily="34" charset="0"/>
              </a:rPr>
            </a:br>
            <a:r>
              <a:rPr lang="en-GB" sz="2000" dirty="0" err="1">
                <a:solidFill>
                  <a:schemeClr val="tx1"/>
                </a:solidFill>
                <a:latin typeface="Verdana" panose="020B0604030504040204" pitchFamily="34" charset="0"/>
                <a:ea typeface="Verdana" panose="020B0604030504040204" pitchFamily="34" charset="0"/>
              </a:rPr>
              <a:t>Originalit</a:t>
            </a:r>
            <a:r>
              <a:rPr lang="cs-CZ" sz="2000" dirty="0">
                <a:solidFill>
                  <a:schemeClr val="tx1"/>
                </a:solidFill>
                <a:latin typeface="Verdana" panose="020B0604030504040204" pitchFamily="34" charset="0"/>
                <a:ea typeface="Verdana" panose="020B0604030504040204" pitchFamily="34" charset="0"/>
              </a:rPr>
              <a:t>y – Co je na tom nového?</a:t>
            </a:r>
            <a:br>
              <a:rPr lang="en-GB" sz="2000" dirty="0">
                <a:solidFill>
                  <a:schemeClr val="tx1"/>
                </a:solidFill>
                <a:latin typeface="Verdana" panose="020B0604030504040204" pitchFamily="34" charset="0"/>
                <a:ea typeface="Verdana" panose="020B0604030504040204" pitchFamily="34" charset="0"/>
              </a:rPr>
            </a:br>
            <a:br>
              <a:rPr lang="en-GB" sz="2000" dirty="0">
                <a:solidFill>
                  <a:schemeClr val="tx1"/>
                </a:solidFill>
                <a:latin typeface="Verdana" panose="020B0604030504040204" pitchFamily="34" charset="0"/>
                <a:ea typeface="Verdana" panose="020B0604030504040204" pitchFamily="34" charset="0"/>
              </a:rPr>
            </a:br>
            <a:r>
              <a:rPr lang="cs-CZ" sz="2000" dirty="0">
                <a:solidFill>
                  <a:schemeClr val="tx1"/>
                </a:solidFill>
                <a:latin typeface="Verdana" panose="020B0604030504040204" pitchFamily="34" charset="0"/>
                <a:ea typeface="Verdana" panose="020B0604030504040204" pitchFamily="34" charset="0"/>
              </a:rPr>
              <a:t>Research Limitation- Implication -</a:t>
            </a:r>
            <a:r>
              <a:rPr lang="en-GB" sz="2000" dirty="0" err="1">
                <a:solidFill>
                  <a:schemeClr val="tx1"/>
                </a:solidFill>
                <a:latin typeface="Verdana" panose="020B0604030504040204" pitchFamily="34" charset="0"/>
                <a:ea typeface="Verdana" panose="020B0604030504040204" pitchFamily="34" charset="0"/>
              </a:rPr>
              <a:t>vyloučení</a:t>
            </a:r>
            <a:r>
              <a:rPr lang="en-GB" sz="2000" dirty="0">
                <a:solidFill>
                  <a:schemeClr val="tx1"/>
                </a:solidFill>
                <a:latin typeface="Verdana" panose="020B0604030504040204" pitchFamily="34" charset="0"/>
                <a:ea typeface="Verdana" panose="020B0604030504040204" pitchFamily="34" charset="0"/>
              </a:rPr>
              <a:t>/</a:t>
            </a:r>
            <a:r>
              <a:rPr lang="en-GB" sz="2000" dirty="0" err="1">
                <a:solidFill>
                  <a:schemeClr val="tx1"/>
                </a:solidFill>
                <a:latin typeface="Verdana" panose="020B0604030504040204" pitchFamily="34" charset="0"/>
                <a:ea typeface="Verdana" panose="020B0604030504040204" pitchFamily="34" charset="0"/>
              </a:rPr>
              <a:t>přístí</a:t>
            </a:r>
            <a:r>
              <a:rPr lang="cs-CZ" sz="2000" dirty="0">
                <a:solidFill>
                  <a:schemeClr val="tx1"/>
                </a:solidFill>
                <a:latin typeface="Verdana" panose="020B0604030504040204" pitchFamily="34" charset="0"/>
                <a:ea typeface="Verdana" panose="020B0604030504040204" pitchFamily="34" charset="0"/>
              </a:rPr>
              <a:t> </a:t>
            </a:r>
            <a:r>
              <a:rPr lang="en-GB" sz="2000" dirty="0" err="1">
                <a:solidFill>
                  <a:schemeClr val="tx1"/>
                </a:solidFill>
                <a:latin typeface="Verdana" panose="020B0604030504040204" pitchFamily="34" charset="0"/>
                <a:ea typeface="Verdana" panose="020B0604030504040204" pitchFamily="34" charset="0"/>
              </a:rPr>
              <a:t>kroky</a:t>
            </a:r>
            <a:br>
              <a:rPr lang="cs-CZ" sz="2000" dirty="0">
                <a:solidFill>
                  <a:schemeClr val="tx1"/>
                </a:solidFill>
                <a:latin typeface="Verdana" panose="020B0604030504040204" pitchFamily="34" charset="0"/>
                <a:ea typeface="Verdana" panose="020B0604030504040204" pitchFamily="34" charset="0"/>
              </a:rPr>
            </a:br>
            <a:r>
              <a:rPr lang="en-GB" sz="2000" dirty="0">
                <a:solidFill>
                  <a:schemeClr val="tx1"/>
                </a:solidFill>
                <a:latin typeface="Verdana" panose="020B0604030504040204" pitchFamily="34" charset="0"/>
                <a:ea typeface="Verdana" panose="020B0604030504040204" pitchFamily="34" charset="0"/>
              </a:rPr>
              <a:t>Practical implications  </a:t>
            </a:r>
            <a:br>
              <a:rPr lang="cs-CZ" sz="2000" dirty="0">
                <a:solidFill>
                  <a:schemeClr val="tx1"/>
                </a:solidFill>
                <a:latin typeface="Verdana" panose="020B0604030504040204" pitchFamily="34" charset="0"/>
                <a:ea typeface="Verdana" panose="020B0604030504040204" pitchFamily="34" charset="0"/>
              </a:rPr>
            </a:br>
            <a:r>
              <a:rPr lang="en-GB" sz="2000" dirty="0">
                <a:solidFill>
                  <a:schemeClr val="tx1"/>
                </a:solidFill>
                <a:latin typeface="Verdana" panose="020B0604030504040204" pitchFamily="34" charset="0"/>
                <a:ea typeface="Verdana" panose="020B0604030504040204" pitchFamily="34" charset="0"/>
              </a:rPr>
              <a:t>Social implications</a:t>
            </a:r>
            <a:r>
              <a:rPr lang="cs-CZ" sz="2000" dirty="0">
                <a:solidFill>
                  <a:schemeClr val="tx1"/>
                </a:solidFill>
                <a:latin typeface="Verdana" panose="020B0604030504040204" pitchFamily="34" charset="0"/>
                <a:ea typeface="Verdana" panose="020B0604030504040204" pitchFamily="34" charset="0"/>
              </a:rPr>
              <a:t> –  </a:t>
            </a:r>
            <a:r>
              <a:rPr lang="en-GB" sz="2000" dirty="0">
                <a:solidFill>
                  <a:schemeClr val="tx1"/>
                </a:solidFill>
                <a:latin typeface="Verdana" panose="020B0604030504040204" pitchFamily="34" charset="0"/>
                <a:ea typeface="Verdana" panose="020B0604030504040204" pitchFamily="34" charset="0"/>
              </a:rPr>
              <a:t>the ‘SO WHAT’ factor…?</a:t>
            </a:r>
            <a:br>
              <a:rPr lang="cs-CZ" sz="2300" dirty="0">
                <a:solidFill>
                  <a:schemeClr val="tx1"/>
                </a:solidFill>
              </a:rPr>
            </a:br>
            <a:endParaRPr lang="en-GB" sz="2300" dirty="0">
              <a:solidFill>
                <a:schemeClr val="tx1"/>
              </a:solidFill>
            </a:endParaRPr>
          </a:p>
        </p:txBody>
      </p:sp>
    </p:spTree>
    <p:extLst>
      <p:ext uri="{BB962C8B-B14F-4D97-AF65-F5344CB8AC3E}">
        <p14:creationId xmlns:p14="http://schemas.microsoft.com/office/powerpoint/2010/main" val="2464574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3505E-7F3B-AA39-CE61-9BC245A2FF29}"/>
              </a:ext>
            </a:extLst>
          </p:cNvPr>
          <p:cNvSpPr>
            <a:spLocks noGrp="1"/>
          </p:cNvSpPr>
          <p:nvPr>
            <p:ph type="title"/>
          </p:nvPr>
        </p:nvSpPr>
        <p:spPr/>
        <p:txBody>
          <a:bodyPr>
            <a:normAutofit fontScale="90000"/>
          </a:bodyPr>
          <a:lstStyle/>
          <a:p>
            <a:r>
              <a:rPr lang="cs-CZ" sz="5300" dirty="0"/>
              <a:t>C</a:t>
            </a:r>
            <a:r>
              <a:rPr lang="en-GB" sz="5300" dirty="0"/>
              <a:t>o </a:t>
            </a:r>
            <a:r>
              <a:rPr lang="en-GB" sz="5300" dirty="0" err="1"/>
              <a:t>ano</a:t>
            </a:r>
            <a:r>
              <a:rPr lang="en-GB" sz="5300" dirty="0"/>
              <a:t> a co ne...</a:t>
            </a:r>
            <a:br>
              <a:rPr lang="en-GB" dirty="0"/>
            </a:br>
            <a:endParaRPr lang="en-GB" dirty="0"/>
          </a:p>
        </p:txBody>
      </p:sp>
      <p:sp>
        <p:nvSpPr>
          <p:cNvPr id="3" name="Content Placeholder 2">
            <a:extLst>
              <a:ext uri="{FF2B5EF4-FFF2-40B4-BE49-F238E27FC236}">
                <a16:creationId xmlns:a16="http://schemas.microsoft.com/office/drawing/2014/main" id="{2FF5C19C-C008-EC78-3E0B-8F5B7CBA8F10}"/>
              </a:ext>
            </a:extLst>
          </p:cNvPr>
          <p:cNvSpPr>
            <a:spLocks noGrp="1"/>
          </p:cNvSpPr>
          <p:nvPr>
            <p:ph idx="1"/>
          </p:nvPr>
        </p:nvSpPr>
        <p:spPr/>
        <p:txBody>
          <a:bodyPr>
            <a:normAutofit/>
          </a:bodyPr>
          <a:lstStyle/>
          <a:p>
            <a:r>
              <a:rPr lang="en-GB" sz="2400" dirty="0" err="1">
                <a:solidFill>
                  <a:srgbClr val="4D4D4D"/>
                </a:solidFill>
              </a:rPr>
              <a:t>Vyhněte</a:t>
            </a:r>
            <a:r>
              <a:rPr lang="en-GB" sz="2400" dirty="0">
                <a:solidFill>
                  <a:srgbClr val="4D4D4D"/>
                </a:solidFill>
              </a:rPr>
              <a:t> se </a:t>
            </a:r>
            <a:r>
              <a:rPr lang="en-GB" sz="2400" dirty="0" err="1">
                <a:solidFill>
                  <a:srgbClr val="4D4D4D"/>
                </a:solidFill>
              </a:rPr>
              <a:t>frázím</a:t>
            </a:r>
            <a:r>
              <a:rPr lang="en-GB" sz="2400" dirty="0">
                <a:solidFill>
                  <a:srgbClr val="4D4D4D"/>
                </a:solidFill>
              </a:rPr>
              <a:t> </a:t>
            </a:r>
            <a:r>
              <a:rPr lang="en-GB" sz="2400" dirty="0" err="1">
                <a:solidFill>
                  <a:srgbClr val="4D4D4D"/>
                </a:solidFill>
              </a:rPr>
              <a:t>jako</a:t>
            </a:r>
            <a:r>
              <a:rPr lang="en-GB" sz="2400" dirty="0">
                <a:solidFill>
                  <a:srgbClr val="4D4D4D"/>
                </a:solidFill>
              </a:rPr>
              <a:t> </a:t>
            </a:r>
            <a:r>
              <a:rPr lang="en-GB" sz="2400" dirty="0" err="1">
                <a:solidFill>
                  <a:srgbClr val="4D4D4D"/>
                </a:solidFill>
              </a:rPr>
              <a:t>jsou</a:t>
            </a:r>
            <a:r>
              <a:rPr lang="en-GB" sz="2400" dirty="0">
                <a:solidFill>
                  <a:srgbClr val="4D4D4D"/>
                </a:solidFill>
              </a:rPr>
              <a:t>:</a:t>
            </a:r>
          </a:p>
          <a:p>
            <a:r>
              <a:rPr lang="en-GB" sz="2400" b="0" dirty="0">
                <a:solidFill>
                  <a:srgbClr val="4D4D4D"/>
                </a:solidFill>
              </a:rPr>
              <a:t>Fit as a butcher's dog</a:t>
            </a:r>
          </a:p>
          <a:p>
            <a:r>
              <a:rPr lang="en-GB" sz="2400" b="0" dirty="0">
                <a:solidFill>
                  <a:srgbClr val="4D4D4D"/>
                </a:solidFill>
              </a:rPr>
              <a:t>Speak of the Devil</a:t>
            </a:r>
          </a:p>
          <a:p>
            <a:r>
              <a:rPr lang="en-GB" sz="2400" b="0" dirty="0">
                <a:solidFill>
                  <a:srgbClr val="4D4D4D"/>
                </a:solidFill>
              </a:rPr>
              <a:t>Have a lie in</a:t>
            </a:r>
          </a:p>
          <a:p>
            <a:r>
              <a:rPr lang="en-GB" sz="2400" b="0" dirty="0">
                <a:solidFill>
                  <a:srgbClr val="4D4D4D"/>
                </a:solidFill>
              </a:rPr>
              <a:t>Hold your horses</a:t>
            </a:r>
          </a:p>
          <a:p>
            <a:r>
              <a:rPr lang="en-GB" sz="2400" b="0" dirty="0">
                <a:solidFill>
                  <a:srgbClr val="4D4D4D"/>
                </a:solidFill>
              </a:rPr>
              <a:t>He has a chip on his shoulder</a:t>
            </a:r>
            <a:endParaRPr lang="cs-CZ" sz="2400" b="0" dirty="0">
              <a:solidFill>
                <a:srgbClr val="4D4D4D"/>
              </a:solidFill>
            </a:endParaRPr>
          </a:p>
          <a:p>
            <a:endParaRPr lang="en-GB" sz="2400" b="0" dirty="0">
              <a:solidFill>
                <a:srgbClr val="4D4D4D"/>
              </a:solidFill>
            </a:endParaRPr>
          </a:p>
          <a:p>
            <a:r>
              <a:rPr lang="en-GB" sz="2400" dirty="0">
                <a:solidFill>
                  <a:srgbClr val="007179"/>
                </a:solidFill>
              </a:rPr>
              <a:t>www.phrasebank.manchester.ac.uk (</a:t>
            </a:r>
            <a:r>
              <a:rPr lang="en-GB" sz="2400" dirty="0" err="1">
                <a:solidFill>
                  <a:srgbClr val="007179"/>
                </a:solidFill>
              </a:rPr>
              <a:t>zdroj</a:t>
            </a:r>
            <a:r>
              <a:rPr lang="en-GB" sz="2400" dirty="0">
                <a:solidFill>
                  <a:srgbClr val="007179"/>
                </a:solidFill>
              </a:rPr>
              <a:t> </a:t>
            </a:r>
            <a:r>
              <a:rPr lang="en-GB" sz="2400" dirty="0" err="1">
                <a:solidFill>
                  <a:srgbClr val="007179"/>
                </a:solidFill>
              </a:rPr>
              <a:t>často</a:t>
            </a:r>
            <a:r>
              <a:rPr lang="en-GB" sz="2400" dirty="0">
                <a:solidFill>
                  <a:srgbClr val="007179"/>
                </a:solidFill>
              </a:rPr>
              <a:t> </a:t>
            </a:r>
            <a:r>
              <a:rPr lang="en-GB" sz="2400" dirty="0" err="1">
                <a:solidFill>
                  <a:srgbClr val="007179"/>
                </a:solidFill>
              </a:rPr>
              <a:t>používaných</a:t>
            </a:r>
            <a:endParaRPr lang="en-GB" sz="2400" dirty="0">
              <a:solidFill>
                <a:srgbClr val="007179"/>
              </a:solidFill>
            </a:endParaRPr>
          </a:p>
          <a:p>
            <a:r>
              <a:rPr lang="en-GB" sz="2400" dirty="0" err="1">
                <a:solidFill>
                  <a:srgbClr val="007179"/>
                </a:solidFill>
              </a:rPr>
              <a:t>obratů</a:t>
            </a:r>
            <a:r>
              <a:rPr lang="en-GB" sz="2400" dirty="0">
                <a:solidFill>
                  <a:srgbClr val="007179"/>
                </a:solidFill>
              </a:rPr>
              <a:t> v </a:t>
            </a:r>
            <a:r>
              <a:rPr lang="en-GB" sz="2400" dirty="0" err="1">
                <a:solidFill>
                  <a:srgbClr val="007179"/>
                </a:solidFill>
              </a:rPr>
              <a:t>akademických</a:t>
            </a:r>
            <a:r>
              <a:rPr lang="en-GB" sz="2400" dirty="0">
                <a:solidFill>
                  <a:srgbClr val="007179"/>
                </a:solidFill>
              </a:rPr>
              <a:t> </a:t>
            </a:r>
            <a:r>
              <a:rPr lang="en-GB" sz="2400" dirty="0" err="1">
                <a:solidFill>
                  <a:srgbClr val="007179"/>
                </a:solidFill>
              </a:rPr>
              <a:t>publikacích</a:t>
            </a:r>
            <a:r>
              <a:rPr lang="en-GB" sz="2400" dirty="0">
                <a:solidFill>
                  <a:srgbClr val="007179"/>
                </a:solidFill>
              </a:rPr>
              <a:t>)</a:t>
            </a:r>
          </a:p>
        </p:txBody>
      </p:sp>
      <p:pic>
        <p:nvPicPr>
          <p:cNvPr id="5" name="Picture 4">
            <a:extLst>
              <a:ext uri="{FF2B5EF4-FFF2-40B4-BE49-F238E27FC236}">
                <a16:creationId xmlns:a16="http://schemas.microsoft.com/office/drawing/2014/main" id="{6FC1631B-4BD8-B6D9-D5C5-6B9A2FBC656B}"/>
              </a:ext>
            </a:extLst>
          </p:cNvPr>
          <p:cNvPicPr>
            <a:picLocks noChangeAspect="1"/>
          </p:cNvPicPr>
          <p:nvPr/>
        </p:nvPicPr>
        <p:blipFill>
          <a:blip r:embed="rId2"/>
          <a:stretch>
            <a:fillRect/>
          </a:stretch>
        </p:blipFill>
        <p:spPr>
          <a:xfrm>
            <a:off x="9039229" y="502831"/>
            <a:ext cx="2619375" cy="2705100"/>
          </a:xfrm>
          <a:prstGeom prst="rect">
            <a:avLst/>
          </a:prstGeom>
        </p:spPr>
      </p:pic>
    </p:spTree>
    <p:extLst>
      <p:ext uri="{BB962C8B-B14F-4D97-AF65-F5344CB8AC3E}">
        <p14:creationId xmlns:p14="http://schemas.microsoft.com/office/powerpoint/2010/main" val="33246727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867D-EB0F-AA03-DF73-6BFE8ADB5F85}"/>
              </a:ext>
            </a:extLst>
          </p:cNvPr>
          <p:cNvSpPr>
            <a:spLocks noGrp="1"/>
          </p:cNvSpPr>
          <p:nvPr>
            <p:ph type="title"/>
          </p:nvPr>
        </p:nvSpPr>
        <p:spPr>
          <a:xfrm>
            <a:off x="533396" y="444344"/>
            <a:ext cx="11140153" cy="828976"/>
          </a:xfrm>
        </p:spPr>
        <p:txBody>
          <a:bodyPr>
            <a:normAutofit fontScale="90000"/>
          </a:bodyPr>
          <a:lstStyle/>
          <a:p>
            <a:r>
              <a:rPr lang="en-GB" sz="5300" dirty="0" err="1"/>
              <a:t>Revize</a:t>
            </a:r>
            <a:r>
              <a:rPr lang="en-GB" sz="5300" dirty="0"/>
              <a:t> </a:t>
            </a:r>
            <a:r>
              <a:rPr lang="en-GB" sz="5300" dirty="0" err="1"/>
              <a:t>článku</a:t>
            </a:r>
            <a:br>
              <a:rPr lang="en-GB" dirty="0"/>
            </a:br>
            <a:endParaRPr lang="en-GB" dirty="0"/>
          </a:p>
        </p:txBody>
      </p:sp>
      <p:sp>
        <p:nvSpPr>
          <p:cNvPr id="3" name="Content Placeholder 2">
            <a:extLst>
              <a:ext uri="{FF2B5EF4-FFF2-40B4-BE49-F238E27FC236}">
                <a16:creationId xmlns:a16="http://schemas.microsoft.com/office/drawing/2014/main" id="{B7C3136C-D413-18F8-8560-9F2EB6BF49C4}"/>
              </a:ext>
            </a:extLst>
          </p:cNvPr>
          <p:cNvSpPr>
            <a:spLocks noGrp="1"/>
          </p:cNvSpPr>
          <p:nvPr>
            <p:ph idx="1"/>
          </p:nvPr>
        </p:nvSpPr>
        <p:spPr/>
        <p:txBody>
          <a:bodyPr>
            <a:normAutofit/>
          </a:bodyPr>
          <a:lstStyle/>
          <a:p>
            <a:pPr marL="342900" indent="-342900">
              <a:buFont typeface="Arial" panose="020B0604020202020204" pitchFamily="34" charset="0"/>
              <a:buChar char="•"/>
            </a:pPr>
            <a:r>
              <a:rPr lang="en-GB" sz="2400" b="0" dirty="0" err="1">
                <a:solidFill>
                  <a:srgbClr val="4D4D4D"/>
                </a:solidFill>
              </a:rPr>
              <a:t>Žádost</a:t>
            </a:r>
            <a:r>
              <a:rPr lang="en-GB" sz="2400" b="0" dirty="0">
                <a:solidFill>
                  <a:srgbClr val="4D4D4D"/>
                </a:solidFill>
              </a:rPr>
              <a:t> o </a:t>
            </a:r>
            <a:r>
              <a:rPr lang="en-GB" sz="2400" b="0" dirty="0" err="1">
                <a:solidFill>
                  <a:srgbClr val="4D4D4D"/>
                </a:solidFill>
              </a:rPr>
              <a:t>revizi</a:t>
            </a:r>
            <a:r>
              <a:rPr lang="en-GB" sz="2400" b="0" dirty="0">
                <a:solidFill>
                  <a:srgbClr val="4D4D4D"/>
                </a:solidFill>
              </a:rPr>
              <a:t> je </a:t>
            </a:r>
            <a:r>
              <a:rPr lang="en-GB" sz="2400" b="0" dirty="0" err="1">
                <a:solidFill>
                  <a:srgbClr val="4D4D4D"/>
                </a:solidFill>
              </a:rPr>
              <a:t>dobrá</a:t>
            </a:r>
            <a:r>
              <a:rPr lang="en-GB" sz="2400" b="0" dirty="0">
                <a:solidFill>
                  <a:srgbClr val="4D4D4D"/>
                </a:solidFill>
              </a:rPr>
              <a:t> </a:t>
            </a:r>
            <a:r>
              <a:rPr lang="en-GB" sz="2400" b="0" dirty="0" err="1">
                <a:solidFill>
                  <a:srgbClr val="4D4D4D"/>
                </a:solidFill>
              </a:rPr>
              <a:t>zpráva</a:t>
            </a:r>
            <a:r>
              <a:rPr lang="en-GB" sz="2400" b="0" dirty="0">
                <a:solidFill>
                  <a:srgbClr val="4D4D4D"/>
                </a:solidFill>
              </a:rPr>
              <a:t>! </a:t>
            </a:r>
            <a:r>
              <a:rPr lang="en-GB" sz="2400" b="0" dirty="0" err="1">
                <a:solidFill>
                  <a:srgbClr val="4D4D4D"/>
                </a:solidFill>
              </a:rPr>
              <a:t>Jste</a:t>
            </a:r>
            <a:r>
              <a:rPr lang="en-GB" sz="2400" b="0" dirty="0">
                <a:solidFill>
                  <a:srgbClr val="4D4D4D"/>
                </a:solidFill>
              </a:rPr>
              <a:t> v </a:t>
            </a:r>
            <a:r>
              <a:rPr lang="en-GB" sz="2400" b="0" dirty="0" err="1">
                <a:solidFill>
                  <a:srgbClr val="4D4D4D"/>
                </a:solidFill>
              </a:rPr>
              <a:t>publikačním</a:t>
            </a:r>
            <a:endParaRPr lang="en-GB" sz="2400" b="0" dirty="0">
              <a:solidFill>
                <a:srgbClr val="4D4D4D"/>
              </a:solidFill>
            </a:endParaRPr>
          </a:p>
          <a:p>
            <a:pPr marL="342900" indent="-342900">
              <a:buFont typeface="Arial" panose="020B0604020202020204" pitchFamily="34" charset="0"/>
              <a:buChar char="•"/>
            </a:pPr>
            <a:r>
              <a:rPr lang="en-GB" sz="2400" b="0" dirty="0" err="1">
                <a:solidFill>
                  <a:srgbClr val="4D4D4D"/>
                </a:solidFill>
              </a:rPr>
              <a:t>procesu</a:t>
            </a:r>
            <a:r>
              <a:rPr lang="en-GB" sz="2400" b="0" dirty="0">
                <a:solidFill>
                  <a:srgbClr val="4D4D4D"/>
                </a:solidFill>
              </a:rPr>
              <a:t>. </a:t>
            </a:r>
            <a:endParaRPr lang="cs-CZ" sz="2400" b="0" dirty="0">
              <a:solidFill>
                <a:srgbClr val="4D4D4D"/>
              </a:solidFill>
            </a:endParaRPr>
          </a:p>
          <a:p>
            <a:pPr marL="342900" indent="-342900">
              <a:buFont typeface="Arial" panose="020B0604020202020204" pitchFamily="34" charset="0"/>
              <a:buChar char="•"/>
            </a:pPr>
            <a:r>
              <a:rPr lang="en-GB" sz="2400" b="0" dirty="0" err="1">
                <a:solidFill>
                  <a:srgbClr val="4D4D4D"/>
                </a:solidFill>
              </a:rPr>
              <a:t>Skoro</a:t>
            </a:r>
            <a:r>
              <a:rPr lang="en-GB" sz="2400" b="0" dirty="0">
                <a:solidFill>
                  <a:srgbClr val="4D4D4D"/>
                </a:solidFill>
              </a:rPr>
              <a:t> </a:t>
            </a:r>
            <a:r>
              <a:rPr lang="en-GB" sz="2400" b="0" dirty="0" err="1">
                <a:solidFill>
                  <a:srgbClr val="4D4D4D"/>
                </a:solidFill>
              </a:rPr>
              <a:t>každý</a:t>
            </a:r>
            <a:r>
              <a:rPr lang="en-GB" sz="2400" b="0" dirty="0">
                <a:solidFill>
                  <a:srgbClr val="4D4D4D"/>
                </a:solidFill>
              </a:rPr>
              <a:t> </a:t>
            </a:r>
            <a:r>
              <a:rPr lang="en-GB" sz="2400" b="0" dirty="0" err="1">
                <a:solidFill>
                  <a:srgbClr val="4D4D4D"/>
                </a:solidFill>
              </a:rPr>
              <a:t>článek</a:t>
            </a:r>
            <a:r>
              <a:rPr lang="en-GB" sz="2400" b="0" dirty="0">
                <a:solidFill>
                  <a:srgbClr val="4D4D4D"/>
                </a:solidFill>
              </a:rPr>
              <a:t> je </a:t>
            </a:r>
            <a:r>
              <a:rPr lang="en-GB" sz="2400" b="0" dirty="0" err="1">
                <a:solidFill>
                  <a:srgbClr val="4D4D4D"/>
                </a:solidFill>
              </a:rPr>
              <a:t>opravován</a:t>
            </a:r>
            <a:r>
              <a:rPr lang="en-GB" sz="2400" b="0" dirty="0">
                <a:solidFill>
                  <a:srgbClr val="4D4D4D"/>
                </a:solidFill>
              </a:rPr>
              <a:t>, </a:t>
            </a:r>
            <a:r>
              <a:rPr lang="en-GB" sz="2400" b="0" dirty="0" err="1">
                <a:solidFill>
                  <a:srgbClr val="4D4D4D"/>
                </a:solidFill>
              </a:rPr>
              <a:t>alespoň</a:t>
            </a:r>
            <a:r>
              <a:rPr lang="en-GB" sz="2400" b="0" dirty="0">
                <a:solidFill>
                  <a:srgbClr val="4D4D4D"/>
                </a:solidFill>
              </a:rPr>
              <a:t> </a:t>
            </a:r>
            <a:r>
              <a:rPr lang="en-GB" sz="2400" b="0" dirty="0" err="1">
                <a:solidFill>
                  <a:srgbClr val="4D4D4D"/>
                </a:solidFill>
              </a:rPr>
              <a:t>jednou</a:t>
            </a:r>
            <a:r>
              <a:rPr lang="en-GB" sz="2400" b="0" dirty="0">
                <a:solidFill>
                  <a:srgbClr val="4D4D4D"/>
                </a:solidFill>
              </a:rPr>
              <a:t>.</a:t>
            </a:r>
          </a:p>
          <a:p>
            <a:pPr marL="342900" indent="-342900">
              <a:buFont typeface="Arial" panose="020B0604020202020204" pitchFamily="34" charset="0"/>
              <a:buChar char="•"/>
            </a:pPr>
            <a:r>
              <a:rPr lang="en-GB" sz="2400" b="0" dirty="0" err="1">
                <a:solidFill>
                  <a:srgbClr val="4D4D4D"/>
                </a:solidFill>
              </a:rPr>
              <a:t>Nepanikařte</a:t>
            </a:r>
            <a:r>
              <a:rPr lang="en-GB" sz="2400" b="0" dirty="0">
                <a:solidFill>
                  <a:srgbClr val="4D4D4D"/>
                </a:solidFill>
              </a:rPr>
              <a:t>! </a:t>
            </a:r>
            <a:r>
              <a:rPr lang="en-GB" sz="2400" b="0" dirty="0" err="1">
                <a:solidFill>
                  <a:srgbClr val="4D4D4D"/>
                </a:solidFill>
              </a:rPr>
              <a:t>Připomínky</a:t>
            </a:r>
            <a:r>
              <a:rPr lang="en-GB" sz="2400" b="0" dirty="0">
                <a:solidFill>
                  <a:srgbClr val="4D4D4D"/>
                </a:solidFill>
              </a:rPr>
              <a:t> </a:t>
            </a:r>
            <a:r>
              <a:rPr lang="en-GB" sz="2400" b="0" dirty="0" err="1">
                <a:solidFill>
                  <a:srgbClr val="4D4D4D"/>
                </a:solidFill>
              </a:rPr>
              <a:t>nejsou</a:t>
            </a:r>
            <a:r>
              <a:rPr lang="en-GB" sz="2400" b="0" dirty="0">
                <a:solidFill>
                  <a:srgbClr val="4D4D4D"/>
                </a:solidFill>
              </a:rPr>
              <a:t> </a:t>
            </a:r>
            <a:r>
              <a:rPr lang="en-GB" sz="2400" b="0" dirty="0" err="1">
                <a:solidFill>
                  <a:srgbClr val="4D4D4D"/>
                </a:solidFill>
              </a:rPr>
              <a:t>míněny</a:t>
            </a:r>
            <a:r>
              <a:rPr lang="en-GB" sz="2400" b="0" dirty="0">
                <a:solidFill>
                  <a:srgbClr val="4D4D4D"/>
                </a:solidFill>
              </a:rPr>
              <a:t> </a:t>
            </a:r>
            <a:r>
              <a:rPr lang="en-GB" sz="2400" b="0" dirty="0" err="1">
                <a:solidFill>
                  <a:srgbClr val="4D4D4D"/>
                </a:solidFill>
              </a:rPr>
              <a:t>osobně</a:t>
            </a:r>
            <a:r>
              <a:rPr lang="en-GB" sz="2400" b="0" dirty="0">
                <a:solidFill>
                  <a:srgbClr val="4D4D4D"/>
                </a:solidFill>
              </a:rPr>
              <a:t>.</a:t>
            </a:r>
          </a:p>
          <a:p>
            <a:pPr marL="342900" indent="-342900">
              <a:buFont typeface="Arial" panose="020B0604020202020204" pitchFamily="34" charset="0"/>
              <a:buChar char="•"/>
            </a:pPr>
            <a:r>
              <a:rPr lang="en-GB" sz="2400" b="0" dirty="0" err="1">
                <a:solidFill>
                  <a:srgbClr val="4D4D4D"/>
                </a:solidFill>
              </a:rPr>
              <a:t>Potvrďte</a:t>
            </a:r>
            <a:r>
              <a:rPr lang="en-GB" sz="2400" b="0" dirty="0">
                <a:solidFill>
                  <a:srgbClr val="4D4D4D"/>
                </a:solidFill>
              </a:rPr>
              <a:t> </a:t>
            </a:r>
            <a:r>
              <a:rPr lang="en-GB" sz="2400" b="0" dirty="0" err="1">
                <a:solidFill>
                  <a:srgbClr val="4D4D4D"/>
                </a:solidFill>
              </a:rPr>
              <a:t>žádost</a:t>
            </a:r>
            <a:r>
              <a:rPr lang="en-GB" sz="2400" b="0" dirty="0">
                <a:solidFill>
                  <a:srgbClr val="4D4D4D"/>
                </a:solidFill>
              </a:rPr>
              <a:t> o </a:t>
            </a:r>
            <a:r>
              <a:rPr lang="en-GB" sz="2400" b="0" dirty="0" err="1">
                <a:solidFill>
                  <a:srgbClr val="4D4D4D"/>
                </a:solidFill>
              </a:rPr>
              <a:t>revizi</a:t>
            </a:r>
            <a:r>
              <a:rPr lang="en-GB" sz="2400" b="0" dirty="0">
                <a:solidFill>
                  <a:srgbClr val="4D4D4D"/>
                </a:solidFill>
              </a:rPr>
              <a:t> </a:t>
            </a:r>
            <a:r>
              <a:rPr lang="en-GB" sz="2400" b="0" dirty="0" err="1">
                <a:solidFill>
                  <a:srgbClr val="4D4D4D"/>
                </a:solidFill>
              </a:rPr>
              <a:t>editorovi</a:t>
            </a:r>
            <a:r>
              <a:rPr lang="en-GB" sz="2400" b="0" dirty="0">
                <a:solidFill>
                  <a:srgbClr val="4D4D4D"/>
                </a:solidFill>
              </a:rPr>
              <a:t>, </a:t>
            </a:r>
            <a:r>
              <a:rPr lang="en-GB" sz="2400" b="0" dirty="0" err="1">
                <a:solidFill>
                  <a:srgbClr val="4D4D4D"/>
                </a:solidFill>
              </a:rPr>
              <a:t>určete</a:t>
            </a:r>
            <a:r>
              <a:rPr lang="en-GB" sz="2400" b="0" dirty="0">
                <a:solidFill>
                  <a:srgbClr val="4D4D4D"/>
                </a:solidFill>
              </a:rPr>
              <a:t> </a:t>
            </a:r>
            <a:r>
              <a:rPr lang="en-GB" sz="2400" b="0" dirty="0" err="1">
                <a:solidFill>
                  <a:srgbClr val="4D4D4D"/>
                </a:solidFill>
              </a:rPr>
              <a:t>si</a:t>
            </a:r>
            <a:r>
              <a:rPr lang="en-GB" sz="2400" b="0" dirty="0">
                <a:solidFill>
                  <a:srgbClr val="4D4D4D"/>
                </a:solidFill>
              </a:rPr>
              <a:t> </a:t>
            </a:r>
            <a:r>
              <a:rPr lang="en-GB" sz="2400" b="0" dirty="0" err="1">
                <a:solidFill>
                  <a:srgbClr val="4D4D4D"/>
                </a:solidFill>
              </a:rPr>
              <a:t>uzávěrku</a:t>
            </a:r>
            <a:r>
              <a:rPr lang="en-GB" sz="2400" b="0" dirty="0">
                <a:solidFill>
                  <a:srgbClr val="4D4D4D"/>
                </a:solidFill>
              </a:rPr>
              <a:t> a</a:t>
            </a:r>
            <a:r>
              <a:rPr lang="cs-CZ" sz="2400" b="0" dirty="0">
                <a:solidFill>
                  <a:srgbClr val="4D4D4D"/>
                </a:solidFill>
              </a:rPr>
              <a:t> </a:t>
            </a:r>
            <a:r>
              <a:rPr lang="en-GB" sz="2400" b="0" dirty="0" err="1">
                <a:solidFill>
                  <a:srgbClr val="4D4D4D"/>
                </a:solidFill>
              </a:rPr>
              <a:t>dodržte</a:t>
            </a:r>
            <a:r>
              <a:rPr lang="en-GB" sz="2400" b="0" dirty="0">
                <a:solidFill>
                  <a:srgbClr val="4D4D4D"/>
                </a:solidFill>
              </a:rPr>
              <a:t> ji!</a:t>
            </a:r>
          </a:p>
          <a:p>
            <a:pPr marL="342900" indent="-342900">
              <a:buFont typeface="Arial" panose="020B0604020202020204" pitchFamily="34" charset="0"/>
              <a:buChar char="•"/>
            </a:pPr>
            <a:r>
              <a:rPr lang="en-GB" sz="2400" b="0" dirty="0" err="1">
                <a:solidFill>
                  <a:srgbClr val="4D4D4D"/>
                </a:solidFill>
              </a:rPr>
              <a:t>Ujasněte</a:t>
            </a:r>
            <a:r>
              <a:rPr lang="en-GB" sz="2400" b="0" dirty="0">
                <a:solidFill>
                  <a:srgbClr val="4D4D4D"/>
                </a:solidFill>
              </a:rPr>
              <a:t> se, </a:t>
            </a:r>
            <a:r>
              <a:rPr lang="en-GB" sz="2400" b="0" dirty="0" err="1">
                <a:solidFill>
                  <a:srgbClr val="4D4D4D"/>
                </a:solidFill>
              </a:rPr>
              <a:t>že</a:t>
            </a:r>
            <a:r>
              <a:rPr lang="en-GB" sz="2400" b="0" dirty="0">
                <a:solidFill>
                  <a:srgbClr val="4D4D4D"/>
                </a:solidFill>
              </a:rPr>
              <a:t> </a:t>
            </a:r>
            <a:r>
              <a:rPr lang="en-GB" sz="2400" b="0" dirty="0" err="1">
                <a:solidFill>
                  <a:srgbClr val="4D4D4D"/>
                </a:solidFill>
              </a:rPr>
              <a:t>rozumíte</a:t>
            </a:r>
            <a:r>
              <a:rPr lang="en-GB" sz="2400" b="0" dirty="0">
                <a:solidFill>
                  <a:srgbClr val="4D4D4D"/>
                </a:solidFill>
              </a:rPr>
              <a:t> </a:t>
            </a:r>
            <a:r>
              <a:rPr lang="en-GB" sz="2400" b="0" dirty="0" err="1">
                <a:solidFill>
                  <a:srgbClr val="4D4D4D"/>
                </a:solidFill>
              </a:rPr>
              <a:t>připomínkám</a:t>
            </a:r>
            <a:r>
              <a:rPr lang="en-GB" sz="2400" b="0" dirty="0">
                <a:solidFill>
                  <a:srgbClr val="4D4D4D"/>
                </a:solidFill>
              </a:rPr>
              <a:t> – ‘This is what I</a:t>
            </a:r>
            <a:r>
              <a:rPr lang="cs-CZ" sz="2400" b="0" dirty="0">
                <a:solidFill>
                  <a:srgbClr val="4D4D4D"/>
                </a:solidFill>
              </a:rPr>
              <a:t> </a:t>
            </a:r>
            <a:r>
              <a:rPr lang="en-GB" sz="2400" b="0" dirty="0">
                <a:solidFill>
                  <a:srgbClr val="4D4D4D"/>
                </a:solidFill>
              </a:rPr>
              <a:t>understand the comments to mean…’</a:t>
            </a:r>
          </a:p>
          <a:p>
            <a:pPr marL="342900" indent="-342900">
              <a:buFont typeface="Arial" panose="020B0604020202020204" pitchFamily="34" charset="0"/>
              <a:buChar char="•"/>
            </a:pPr>
            <a:r>
              <a:rPr lang="en-GB" sz="2400" b="0" dirty="0" err="1">
                <a:solidFill>
                  <a:srgbClr val="4D4D4D"/>
                </a:solidFill>
              </a:rPr>
              <a:t>Přiložte</a:t>
            </a:r>
            <a:r>
              <a:rPr lang="en-GB" sz="2400" b="0" dirty="0">
                <a:solidFill>
                  <a:srgbClr val="4D4D4D"/>
                </a:solidFill>
              </a:rPr>
              <a:t> </a:t>
            </a:r>
            <a:r>
              <a:rPr lang="en-GB" sz="2400" b="0" dirty="0" err="1">
                <a:solidFill>
                  <a:srgbClr val="4D4D4D"/>
                </a:solidFill>
              </a:rPr>
              <a:t>průvodní</a:t>
            </a:r>
            <a:r>
              <a:rPr lang="en-GB" sz="2400" b="0" dirty="0">
                <a:solidFill>
                  <a:srgbClr val="4D4D4D"/>
                </a:solidFill>
              </a:rPr>
              <a:t> </a:t>
            </a:r>
            <a:r>
              <a:rPr lang="en-GB" sz="2400" b="0" dirty="0" err="1">
                <a:solidFill>
                  <a:srgbClr val="4D4D4D"/>
                </a:solidFill>
              </a:rPr>
              <a:t>dopis</a:t>
            </a:r>
            <a:r>
              <a:rPr lang="en-GB" sz="2400" b="0" dirty="0">
                <a:solidFill>
                  <a:srgbClr val="4D4D4D"/>
                </a:solidFill>
              </a:rPr>
              <a:t>, </a:t>
            </a:r>
            <a:r>
              <a:rPr lang="en-GB" sz="2400" b="0" dirty="0" err="1">
                <a:solidFill>
                  <a:srgbClr val="4D4D4D"/>
                </a:solidFill>
              </a:rPr>
              <a:t>který</a:t>
            </a:r>
            <a:r>
              <a:rPr lang="en-GB" sz="2400" b="0" dirty="0">
                <a:solidFill>
                  <a:srgbClr val="4D4D4D"/>
                </a:solidFill>
              </a:rPr>
              <a:t> </a:t>
            </a:r>
            <a:r>
              <a:rPr lang="en-GB" sz="2400" b="0" dirty="0" err="1">
                <a:solidFill>
                  <a:srgbClr val="4D4D4D"/>
                </a:solidFill>
              </a:rPr>
              <a:t>prokazuje</a:t>
            </a:r>
            <a:r>
              <a:rPr lang="en-GB" sz="2400" b="0" dirty="0">
                <a:solidFill>
                  <a:srgbClr val="4D4D4D"/>
                </a:solidFill>
              </a:rPr>
              <a:t>, jak </a:t>
            </a:r>
            <a:r>
              <a:rPr lang="en-GB" sz="2400" b="0" dirty="0" err="1">
                <a:solidFill>
                  <a:srgbClr val="4D4D4D"/>
                </a:solidFill>
              </a:rPr>
              <a:t>jste</a:t>
            </a:r>
            <a:r>
              <a:rPr lang="en-GB" sz="2400" b="0" dirty="0">
                <a:solidFill>
                  <a:srgbClr val="4D4D4D"/>
                </a:solidFill>
              </a:rPr>
              <a:t> </a:t>
            </a:r>
            <a:r>
              <a:rPr lang="en-GB" sz="2400" b="0" dirty="0" err="1">
                <a:solidFill>
                  <a:srgbClr val="4D4D4D"/>
                </a:solidFill>
              </a:rPr>
              <a:t>práci</a:t>
            </a:r>
            <a:r>
              <a:rPr lang="cs-CZ" sz="2400" b="0" dirty="0">
                <a:solidFill>
                  <a:srgbClr val="4D4D4D"/>
                </a:solidFill>
              </a:rPr>
              <a:t> </a:t>
            </a:r>
            <a:r>
              <a:rPr lang="en-GB" sz="2400" b="0" dirty="0" err="1">
                <a:solidFill>
                  <a:srgbClr val="4D4D4D"/>
                </a:solidFill>
              </a:rPr>
              <a:t>přepracovali</a:t>
            </a:r>
            <a:r>
              <a:rPr lang="en-GB" sz="2400" b="0" dirty="0">
                <a:solidFill>
                  <a:srgbClr val="4D4D4D"/>
                </a:solidFill>
              </a:rPr>
              <a:t> </a:t>
            </a:r>
            <a:r>
              <a:rPr lang="en-GB" sz="2400" b="0" dirty="0" err="1">
                <a:solidFill>
                  <a:srgbClr val="4D4D4D"/>
                </a:solidFill>
              </a:rPr>
              <a:t>dle</a:t>
            </a:r>
            <a:r>
              <a:rPr lang="en-GB" sz="2400" b="0" dirty="0">
                <a:solidFill>
                  <a:srgbClr val="4D4D4D"/>
                </a:solidFill>
              </a:rPr>
              <a:t> </a:t>
            </a:r>
            <a:r>
              <a:rPr lang="en-GB" sz="2400" b="0" dirty="0" err="1">
                <a:solidFill>
                  <a:srgbClr val="4D4D4D"/>
                </a:solidFill>
              </a:rPr>
              <a:t>požadavků</a:t>
            </a:r>
            <a:r>
              <a:rPr lang="en-GB" sz="2400" b="0" dirty="0">
                <a:solidFill>
                  <a:srgbClr val="4D4D4D"/>
                </a:solidFill>
              </a:rPr>
              <a:t> o </a:t>
            </a:r>
            <a:r>
              <a:rPr lang="en-GB" sz="2400" b="0" dirty="0" err="1">
                <a:solidFill>
                  <a:srgbClr val="4D4D4D"/>
                </a:solidFill>
              </a:rPr>
              <a:t>revizi</a:t>
            </a:r>
            <a:r>
              <a:rPr lang="en-GB" sz="2400" b="0" dirty="0">
                <a:solidFill>
                  <a:srgbClr val="4D4D4D"/>
                </a:solidFill>
              </a:rPr>
              <a:t> a </a:t>
            </a:r>
            <a:r>
              <a:rPr lang="en-GB" sz="2400" b="0" dirty="0" err="1">
                <a:solidFill>
                  <a:srgbClr val="4D4D4D"/>
                </a:solidFill>
              </a:rPr>
              <a:t>pokud</a:t>
            </a:r>
            <a:r>
              <a:rPr lang="en-GB" sz="2400" b="0" dirty="0">
                <a:solidFill>
                  <a:srgbClr val="4D4D4D"/>
                </a:solidFill>
              </a:rPr>
              <a:t> </a:t>
            </a:r>
            <a:r>
              <a:rPr lang="en-GB" sz="2400" b="0" dirty="0" err="1">
                <a:solidFill>
                  <a:srgbClr val="4D4D4D"/>
                </a:solidFill>
              </a:rPr>
              <a:t>jste</a:t>
            </a:r>
            <a:r>
              <a:rPr lang="en-GB" sz="2400" b="0" dirty="0">
                <a:solidFill>
                  <a:srgbClr val="4D4D4D"/>
                </a:solidFill>
              </a:rPr>
              <a:t> </a:t>
            </a:r>
            <a:r>
              <a:rPr lang="en-GB" sz="2400" b="0" dirty="0" err="1">
                <a:solidFill>
                  <a:srgbClr val="4D4D4D"/>
                </a:solidFill>
              </a:rPr>
              <a:t>tak</a:t>
            </a:r>
            <a:r>
              <a:rPr lang="en-GB" sz="2400" b="0" dirty="0">
                <a:solidFill>
                  <a:srgbClr val="4D4D4D"/>
                </a:solidFill>
              </a:rPr>
              <a:t> </a:t>
            </a:r>
            <a:r>
              <a:rPr lang="en-GB" sz="2400" b="0" dirty="0" err="1">
                <a:solidFill>
                  <a:srgbClr val="4D4D4D"/>
                </a:solidFill>
              </a:rPr>
              <a:t>neučinili</a:t>
            </a:r>
            <a:r>
              <a:rPr lang="en-GB" sz="2400" b="0" dirty="0">
                <a:solidFill>
                  <a:srgbClr val="4D4D4D"/>
                </a:solidFill>
              </a:rPr>
              <a:t>,</a:t>
            </a:r>
            <a:r>
              <a:rPr lang="cs-CZ" sz="2400" b="0" dirty="0">
                <a:solidFill>
                  <a:srgbClr val="4D4D4D"/>
                </a:solidFill>
              </a:rPr>
              <a:t> </a:t>
            </a:r>
            <a:r>
              <a:rPr lang="en-GB" sz="2400" b="0" dirty="0" err="1">
                <a:solidFill>
                  <a:srgbClr val="4D4D4D"/>
                </a:solidFill>
              </a:rPr>
              <a:t>tak</a:t>
            </a:r>
            <a:r>
              <a:rPr lang="en-GB" sz="2400" b="0" dirty="0">
                <a:solidFill>
                  <a:srgbClr val="4D4D4D"/>
                </a:solidFill>
              </a:rPr>
              <a:t> </a:t>
            </a:r>
            <a:r>
              <a:rPr lang="en-GB" sz="2400" b="0" dirty="0" err="1">
                <a:solidFill>
                  <a:srgbClr val="4D4D4D"/>
                </a:solidFill>
              </a:rPr>
              <a:t>proč</a:t>
            </a:r>
            <a:r>
              <a:rPr lang="en-GB" sz="2400" b="0" dirty="0">
                <a:solidFill>
                  <a:srgbClr val="4D4D4D"/>
                </a:solidFill>
              </a:rPr>
              <a:t>.</a:t>
            </a:r>
          </a:p>
        </p:txBody>
      </p:sp>
    </p:spTree>
    <p:extLst>
      <p:ext uri="{BB962C8B-B14F-4D97-AF65-F5344CB8AC3E}">
        <p14:creationId xmlns:p14="http://schemas.microsoft.com/office/powerpoint/2010/main" val="19322725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696C1-9504-8F55-E069-FE0F359384E8}"/>
              </a:ext>
            </a:extLst>
          </p:cNvPr>
          <p:cNvSpPr>
            <a:spLocks noGrp="1"/>
          </p:cNvSpPr>
          <p:nvPr>
            <p:ph type="title"/>
          </p:nvPr>
        </p:nvSpPr>
        <p:spPr>
          <a:xfrm>
            <a:off x="518451" y="632373"/>
            <a:ext cx="11140153" cy="828976"/>
          </a:xfrm>
        </p:spPr>
        <p:txBody>
          <a:bodyPr>
            <a:normAutofit fontScale="90000"/>
          </a:bodyPr>
          <a:lstStyle/>
          <a:p>
            <a:r>
              <a:rPr lang="en-GB" sz="5300" dirty="0" err="1"/>
              <a:t>Pokud</a:t>
            </a:r>
            <a:r>
              <a:rPr lang="en-GB" sz="5300" dirty="0"/>
              <a:t> je </a:t>
            </a:r>
            <a:r>
              <a:rPr lang="en-GB" sz="5300" dirty="0" err="1"/>
              <a:t>Váš</a:t>
            </a:r>
            <a:r>
              <a:rPr lang="en-GB" sz="5300" dirty="0"/>
              <a:t> </a:t>
            </a:r>
            <a:r>
              <a:rPr lang="en-GB" sz="5300" dirty="0" err="1"/>
              <a:t>článek</a:t>
            </a:r>
            <a:r>
              <a:rPr lang="en-GB" sz="5300" dirty="0"/>
              <a:t> </a:t>
            </a:r>
            <a:r>
              <a:rPr lang="en-GB" sz="5300" dirty="0" err="1"/>
              <a:t>zamítnut</a:t>
            </a:r>
            <a:r>
              <a:rPr lang="en-GB" sz="5300" dirty="0"/>
              <a:t> …</a:t>
            </a:r>
            <a:br>
              <a:rPr lang="en-GB" dirty="0"/>
            </a:br>
            <a:endParaRPr lang="en-GB" dirty="0"/>
          </a:p>
        </p:txBody>
      </p:sp>
      <p:sp>
        <p:nvSpPr>
          <p:cNvPr id="3" name="Content Placeholder 2">
            <a:extLst>
              <a:ext uri="{FF2B5EF4-FFF2-40B4-BE49-F238E27FC236}">
                <a16:creationId xmlns:a16="http://schemas.microsoft.com/office/drawing/2014/main" id="{1F388A8F-4BEB-DDD4-E514-DD4FA166AED1}"/>
              </a:ext>
            </a:extLst>
          </p:cNvPr>
          <p:cNvSpPr>
            <a:spLocks noGrp="1"/>
          </p:cNvSpPr>
          <p:nvPr>
            <p:ph idx="1"/>
          </p:nvPr>
        </p:nvSpPr>
        <p:spPr>
          <a:xfrm>
            <a:off x="533396" y="1461349"/>
            <a:ext cx="11140153" cy="4609842"/>
          </a:xfrm>
        </p:spPr>
        <p:txBody>
          <a:bodyPr>
            <a:normAutofit fontScale="92500" lnSpcReduction="10000"/>
          </a:bodyPr>
          <a:lstStyle/>
          <a:p>
            <a:pPr marL="342900" indent="-342900">
              <a:buFont typeface="Arial" panose="020B0604020202020204" pitchFamily="34" charset="0"/>
              <a:buChar char="•"/>
            </a:pPr>
            <a:r>
              <a:rPr lang="en-GB" sz="2400" b="0" dirty="0" err="1">
                <a:solidFill>
                  <a:srgbClr val="4D4D4D"/>
                </a:solidFill>
              </a:rPr>
              <a:t>Zeptejte</a:t>
            </a:r>
            <a:r>
              <a:rPr lang="en-GB" sz="2400" b="0" dirty="0">
                <a:solidFill>
                  <a:srgbClr val="4D4D4D"/>
                </a:solidFill>
              </a:rPr>
              <a:t> se </a:t>
            </a:r>
            <a:r>
              <a:rPr lang="en-GB" sz="2400" b="0" dirty="0" err="1">
                <a:solidFill>
                  <a:srgbClr val="4D4D4D"/>
                </a:solidFill>
              </a:rPr>
              <a:t>proč</a:t>
            </a:r>
            <a:r>
              <a:rPr lang="en-GB" sz="2400" b="0" dirty="0">
                <a:solidFill>
                  <a:srgbClr val="4D4D4D"/>
                </a:solidFill>
              </a:rPr>
              <a:t> a </a:t>
            </a:r>
            <a:r>
              <a:rPr lang="en-GB" sz="2400" b="0" dirty="0" err="1">
                <a:solidFill>
                  <a:srgbClr val="4D4D4D"/>
                </a:solidFill>
              </a:rPr>
              <a:t>pečlivě</a:t>
            </a:r>
            <a:r>
              <a:rPr lang="en-GB" sz="2400" b="0" dirty="0">
                <a:solidFill>
                  <a:srgbClr val="4D4D4D"/>
                </a:solidFill>
              </a:rPr>
              <a:t> </a:t>
            </a:r>
            <a:r>
              <a:rPr lang="en-GB" sz="2400" b="0" dirty="0" err="1">
                <a:solidFill>
                  <a:srgbClr val="4D4D4D"/>
                </a:solidFill>
              </a:rPr>
              <a:t>poslouchejte</a:t>
            </a:r>
            <a:r>
              <a:rPr lang="en-GB" sz="2400" b="0" dirty="0">
                <a:solidFill>
                  <a:srgbClr val="4D4D4D"/>
                </a:solidFill>
              </a:rPr>
              <a:t>!</a:t>
            </a:r>
          </a:p>
          <a:p>
            <a:pPr marL="342900" indent="-342900">
              <a:buFont typeface="Arial" panose="020B0604020202020204" pitchFamily="34" charset="0"/>
              <a:buChar char="•"/>
            </a:pPr>
            <a:r>
              <a:rPr lang="en-GB" sz="2400" b="0" dirty="0" err="1">
                <a:solidFill>
                  <a:srgbClr val="4D4D4D"/>
                </a:solidFill>
              </a:rPr>
              <a:t>Většina</a:t>
            </a:r>
            <a:r>
              <a:rPr lang="en-GB" sz="2400" b="0" dirty="0">
                <a:solidFill>
                  <a:srgbClr val="4D4D4D"/>
                </a:solidFill>
              </a:rPr>
              <a:t> </a:t>
            </a:r>
            <a:r>
              <a:rPr lang="en-GB" sz="2400" b="0" dirty="0" err="1">
                <a:solidFill>
                  <a:srgbClr val="4D4D4D"/>
                </a:solidFill>
              </a:rPr>
              <a:t>editorů</a:t>
            </a:r>
            <a:r>
              <a:rPr lang="en-GB" sz="2400" b="0" dirty="0">
                <a:solidFill>
                  <a:srgbClr val="4D4D4D"/>
                </a:solidFill>
              </a:rPr>
              <a:t> </a:t>
            </a:r>
            <a:r>
              <a:rPr lang="en-GB" sz="2400" b="0" dirty="0" err="1">
                <a:solidFill>
                  <a:srgbClr val="4D4D4D"/>
                </a:solidFill>
              </a:rPr>
              <a:t>Vám</a:t>
            </a:r>
            <a:r>
              <a:rPr lang="en-GB" sz="2400" b="0" dirty="0">
                <a:solidFill>
                  <a:srgbClr val="4D4D4D"/>
                </a:solidFill>
              </a:rPr>
              <a:t> </a:t>
            </a:r>
            <a:r>
              <a:rPr lang="en-GB" sz="2400" b="0" dirty="0" err="1">
                <a:solidFill>
                  <a:srgbClr val="4D4D4D"/>
                </a:solidFill>
              </a:rPr>
              <a:t>poskytne</a:t>
            </a:r>
            <a:r>
              <a:rPr lang="en-GB" sz="2400" b="0" dirty="0">
                <a:solidFill>
                  <a:srgbClr val="4D4D4D"/>
                </a:solidFill>
              </a:rPr>
              <a:t> </a:t>
            </a:r>
            <a:r>
              <a:rPr lang="en-GB" sz="2400" b="0" dirty="0" err="1">
                <a:solidFill>
                  <a:srgbClr val="4D4D4D"/>
                </a:solidFill>
              </a:rPr>
              <a:t>detailní</a:t>
            </a:r>
            <a:r>
              <a:rPr lang="en-GB" sz="2400" b="0" dirty="0">
                <a:solidFill>
                  <a:srgbClr val="4D4D4D"/>
                </a:solidFill>
              </a:rPr>
              <a:t> </a:t>
            </a:r>
            <a:r>
              <a:rPr lang="en-GB" sz="2400" b="0" dirty="0" err="1">
                <a:solidFill>
                  <a:srgbClr val="4D4D4D"/>
                </a:solidFill>
              </a:rPr>
              <a:t>připomínky</a:t>
            </a:r>
            <a:r>
              <a:rPr lang="en-GB" sz="2400" b="0" dirty="0">
                <a:solidFill>
                  <a:srgbClr val="4D4D4D"/>
                </a:solidFill>
              </a:rPr>
              <a:t> o </a:t>
            </a:r>
            <a:r>
              <a:rPr lang="en-GB" sz="2400" b="0" dirty="0" err="1">
                <a:solidFill>
                  <a:srgbClr val="4D4D4D"/>
                </a:solidFill>
              </a:rPr>
              <a:t>zamítnutém</a:t>
            </a:r>
            <a:r>
              <a:rPr lang="cs-CZ" sz="2400" b="0" dirty="0">
                <a:solidFill>
                  <a:srgbClr val="4D4D4D"/>
                </a:solidFill>
              </a:rPr>
              <a:t> </a:t>
            </a:r>
            <a:r>
              <a:rPr lang="en-GB" sz="2400" b="0" dirty="0" err="1">
                <a:solidFill>
                  <a:srgbClr val="4D4D4D"/>
                </a:solidFill>
              </a:rPr>
              <a:t>článku</a:t>
            </a:r>
            <a:r>
              <a:rPr lang="en-GB" sz="2400" b="0" dirty="0">
                <a:solidFill>
                  <a:srgbClr val="4D4D4D"/>
                </a:solidFill>
              </a:rPr>
              <a:t>.</a:t>
            </a:r>
          </a:p>
          <a:p>
            <a:pPr marL="342900" indent="-342900">
              <a:buFont typeface="Arial" panose="020B0604020202020204" pitchFamily="34" charset="0"/>
              <a:buChar char="•"/>
            </a:pPr>
            <a:r>
              <a:rPr lang="en-GB" sz="2400" b="0" dirty="0" err="1">
                <a:solidFill>
                  <a:srgbClr val="4D4D4D"/>
                </a:solidFill>
              </a:rPr>
              <a:t>Zkuste</a:t>
            </a:r>
            <a:r>
              <a:rPr lang="en-GB" sz="2400" b="0" dirty="0">
                <a:solidFill>
                  <a:srgbClr val="4D4D4D"/>
                </a:solidFill>
              </a:rPr>
              <a:t> to </a:t>
            </a:r>
            <a:r>
              <a:rPr lang="en-GB" sz="2400" b="0" dirty="0" err="1">
                <a:solidFill>
                  <a:srgbClr val="4D4D4D"/>
                </a:solidFill>
              </a:rPr>
              <a:t>znovu</a:t>
            </a:r>
            <a:r>
              <a:rPr lang="en-GB" sz="2400" b="0" dirty="0">
                <a:solidFill>
                  <a:srgbClr val="4D4D4D"/>
                </a:solidFill>
              </a:rPr>
              <a:t>! </a:t>
            </a:r>
            <a:r>
              <a:rPr lang="en-GB" sz="2400" b="0" dirty="0" err="1">
                <a:solidFill>
                  <a:srgbClr val="4D4D4D"/>
                </a:solidFill>
              </a:rPr>
              <a:t>Pokuste</a:t>
            </a:r>
            <a:r>
              <a:rPr lang="en-GB" sz="2400" b="0" dirty="0">
                <a:solidFill>
                  <a:srgbClr val="4D4D4D"/>
                </a:solidFill>
              </a:rPr>
              <a:t> se </a:t>
            </a:r>
            <a:r>
              <a:rPr lang="en-GB" sz="2400" b="0" dirty="0" err="1">
                <a:solidFill>
                  <a:srgbClr val="4D4D4D"/>
                </a:solidFill>
              </a:rPr>
              <a:t>vylepšit</a:t>
            </a:r>
            <a:r>
              <a:rPr lang="en-GB" sz="2400" b="0" dirty="0">
                <a:solidFill>
                  <a:srgbClr val="4D4D4D"/>
                </a:solidFill>
              </a:rPr>
              <a:t> </a:t>
            </a:r>
            <a:r>
              <a:rPr lang="en-GB" sz="2400" b="0" dirty="0" err="1">
                <a:solidFill>
                  <a:srgbClr val="4D4D4D"/>
                </a:solidFill>
              </a:rPr>
              <a:t>svoji</a:t>
            </a:r>
            <a:r>
              <a:rPr lang="en-GB" sz="2400" b="0" dirty="0">
                <a:solidFill>
                  <a:srgbClr val="4D4D4D"/>
                </a:solidFill>
              </a:rPr>
              <a:t> </a:t>
            </a:r>
            <a:r>
              <a:rPr lang="en-GB" sz="2400" b="0" dirty="0" err="1">
                <a:solidFill>
                  <a:srgbClr val="4D4D4D"/>
                </a:solidFill>
              </a:rPr>
              <a:t>práci</a:t>
            </a:r>
            <a:r>
              <a:rPr lang="en-GB" sz="2400" b="0" dirty="0">
                <a:solidFill>
                  <a:srgbClr val="4D4D4D"/>
                </a:solidFill>
              </a:rPr>
              <a:t> a </a:t>
            </a:r>
            <a:r>
              <a:rPr lang="en-GB" sz="2400" b="0" dirty="0" err="1">
                <a:solidFill>
                  <a:srgbClr val="4D4D4D"/>
                </a:solidFill>
              </a:rPr>
              <a:t>poslat</a:t>
            </a:r>
            <a:r>
              <a:rPr lang="en-GB" sz="2400" b="0" dirty="0">
                <a:solidFill>
                  <a:srgbClr val="4D4D4D"/>
                </a:solidFill>
              </a:rPr>
              <a:t> ji </a:t>
            </a:r>
            <a:r>
              <a:rPr lang="en-GB" sz="2400" b="0" dirty="0" err="1">
                <a:solidFill>
                  <a:srgbClr val="4D4D4D"/>
                </a:solidFill>
              </a:rPr>
              <a:t>jinam</a:t>
            </a:r>
            <a:r>
              <a:rPr lang="en-GB" sz="2400" b="0" dirty="0">
                <a:solidFill>
                  <a:srgbClr val="4D4D4D"/>
                </a:solidFill>
              </a:rPr>
              <a:t>.</a:t>
            </a:r>
          </a:p>
          <a:p>
            <a:pPr marL="342900" indent="-342900">
              <a:buFont typeface="Arial" panose="020B0604020202020204" pitchFamily="34" charset="0"/>
              <a:buChar char="•"/>
            </a:pPr>
            <a:r>
              <a:rPr lang="en-GB" sz="2400" b="0" dirty="0" err="1">
                <a:solidFill>
                  <a:srgbClr val="4D4D4D"/>
                </a:solidFill>
              </a:rPr>
              <a:t>Miřte</a:t>
            </a:r>
            <a:r>
              <a:rPr lang="en-GB" sz="2400" b="0" dirty="0">
                <a:solidFill>
                  <a:srgbClr val="4D4D4D"/>
                </a:solidFill>
              </a:rPr>
              <a:t> </a:t>
            </a:r>
            <a:r>
              <a:rPr lang="en-GB" sz="2400" b="0" dirty="0" err="1">
                <a:solidFill>
                  <a:srgbClr val="4D4D4D"/>
                </a:solidFill>
              </a:rPr>
              <a:t>svým</a:t>
            </a:r>
            <a:r>
              <a:rPr lang="en-GB" sz="2400" b="0" dirty="0">
                <a:solidFill>
                  <a:srgbClr val="4D4D4D"/>
                </a:solidFill>
              </a:rPr>
              <a:t> </a:t>
            </a:r>
            <a:r>
              <a:rPr lang="en-GB" sz="2400" b="0" dirty="0" err="1">
                <a:solidFill>
                  <a:srgbClr val="4D4D4D"/>
                </a:solidFill>
              </a:rPr>
              <a:t>článkem</a:t>
            </a:r>
            <a:r>
              <a:rPr lang="en-GB" sz="2400" b="0" dirty="0">
                <a:solidFill>
                  <a:srgbClr val="4D4D4D"/>
                </a:solidFill>
              </a:rPr>
              <a:t> co </a:t>
            </a:r>
            <a:r>
              <a:rPr lang="en-GB" sz="2400" b="0" dirty="0" err="1">
                <a:solidFill>
                  <a:srgbClr val="4D4D4D"/>
                </a:solidFill>
              </a:rPr>
              <a:t>nejblíže</a:t>
            </a:r>
            <a:r>
              <a:rPr lang="en-GB" sz="2400" b="0" dirty="0">
                <a:solidFill>
                  <a:srgbClr val="4D4D4D"/>
                </a:solidFill>
              </a:rPr>
              <a:t>, jak </a:t>
            </a:r>
            <a:r>
              <a:rPr lang="en-GB" sz="2400" b="0" dirty="0" err="1">
                <a:solidFill>
                  <a:srgbClr val="4D4D4D"/>
                </a:solidFill>
              </a:rPr>
              <a:t>jen</a:t>
            </a:r>
            <a:r>
              <a:rPr lang="en-GB" sz="2400" b="0" dirty="0">
                <a:solidFill>
                  <a:srgbClr val="4D4D4D"/>
                </a:solidFill>
              </a:rPr>
              <a:t> to je </a:t>
            </a:r>
            <a:r>
              <a:rPr lang="en-GB" sz="2400" b="0" dirty="0" err="1">
                <a:solidFill>
                  <a:srgbClr val="4D4D4D"/>
                </a:solidFill>
              </a:rPr>
              <a:t>možné</a:t>
            </a:r>
            <a:r>
              <a:rPr lang="en-GB" sz="2400" b="0" dirty="0">
                <a:solidFill>
                  <a:srgbClr val="4D4D4D"/>
                </a:solidFill>
              </a:rPr>
              <a:t>.</a:t>
            </a:r>
          </a:p>
          <a:p>
            <a:pPr marL="342900" indent="-342900">
              <a:buFont typeface="Arial" panose="020B0604020202020204" pitchFamily="34" charset="0"/>
              <a:buChar char="•"/>
            </a:pPr>
            <a:r>
              <a:rPr lang="en-GB" sz="2400" b="0" dirty="0" err="1">
                <a:solidFill>
                  <a:srgbClr val="4D4D4D"/>
                </a:solidFill>
              </a:rPr>
              <a:t>Článek</a:t>
            </a:r>
            <a:r>
              <a:rPr lang="en-GB" sz="2400" b="0" dirty="0">
                <a:solidFill>
                  <a:srgbClr val="4D4D4D"/>
                </a:solidFill>
              </a:rPr>
              <a:t> se </a:t>
            </a:r>
            <a:r>
              <a:rPr lang="en-GB" sz="2400" b="0" dirty="0" err="1">
                <a:solidFill>
                  <a:srgbClr val="4D4D4D"/>
                </a:solidFill>
              </a:rPr>
              <a:t>nehodí</a:t>
            </a:r>
            <a:r>
              <a:rPr lang="en-GB" sz="2400" b="0" dirty="0">
                <a:solidFill>
                  <a:srgbClr val="4D4D4D"/>
                </a:solidFill>
              </a:rPr>
              <a:t> (‘</a:t>
            </a:r>
            <a:r>
              <a:rPr lang="en-GB" sz="2400" b="0" dirty="0" err="1">
                <a:solidFill>
                  <a:srgbClr val="4D4D4D"/>
                </a:solidFill>
              </a:rPr>
              <a:t>proč</a:t>
            </a:r>
            <a:r>
              <a:rPr lang="en-GB" sz="2400" b="0" dirty="0">
                <a:solidFill>
                  <a:srgbClr val="4D4D4D"/>
                </a:solidFill>
              </a:rPr>
              <a:t> to </a:t>
            </a:r>
            <a:r>
              <a:rPr lang="en-GB" sz="2400" b="0" dirty="0" err="1">
                <a:solidFill>
                  <a:srgbClr val="4D4D4D"/>
                </a:solidFill>
              </a:rPr>
              <a:t>bylo</a:t>
            </a:r>
            <a:r>
              <a:rPr lang="en-GB" sz="2400" b="0" dirty="0">
                <a:solidFill>
                  <a:srgbClr val="4D4D4D"/>
                </a:solidFill>
              </a:rPr>
              <a:t> </a:t>
            </a:r>
            <a:r>
              <a:rPr lang="en-GB" sz="2400" b="0" dirty="0" err="1">
                <a:solidFill>
                  <a:srgbClr val="4D4D4D"/>
                </a:solidFill>
              </a:rPr>
              <a:t>posíláno</a:t>
            </a:r>
            <a:r>
              <a:rPr lang="en-GB" sz="2400" b="0" dirty="0">
                <a:solidFill>
                  <a:srgbClr val="4D4D4D"/>
                </a:solidFill>
              </a:rPr>
              <a:t> do </a:t>
            </a:r>
            <a:r>
              <a:rPr lang="en-GB" sz="2400" b="0" dirty="0" err="1">
                <a:solidFill>
                  <a:srgbClr val="4D4D4D"/>
                </a:solidFill>
              </a:rPr>
              <a:t>tohoto</a:t>
            </a:r>
            <a:r>
              <a:rPr lang="en-GB" sz="2400" b="0" dirty="0">
                <a:solidFill>
                  <a:srgbClr val="4D4D4D"/>
                </a:solidFill>
              </a:rPr>
              <a:t> </a:t>
            </a:r>
            <a:r>
              <a:rPr lang="en-GB" sz="2400" b="0" dirty="0" err="1">
                <a:solidFill>
                  <a:srgbClr val="4D4D4D"/>
                </a:solidFill>
              </a:rPr>
              <a:t>časopisu</a:t>
            </a:r>
            <a:r>
              <a:rPr lang="en-GB" sz="2400" b="0" dirty="0">
                <a:solidFill>
                  <a:srgbClr val="4D4D4D"/>
                </a:solidFill>
              </a:rPr>
              <a:t>’?)</a:t>
            </a:r>
          </a:p>
          <a:p>
            <a:pPr marL="342900" indent="-342900">
              <a:buFont typeface="Arial" panose="020B0604020202020204" pitchFamily="34" charset="0"/>
              <a:buChar char="•"/>
            </a:pPr>
            <a:r>
              <a:rPr lang="en-GB" sz="2400" b="0" dirty="0" err="1">
                <a:solidFill>
                  <a:srgbClr val="4D4D4D"/>
                </a:solidFill>
              </a:rPr>
              <a:t>Porozuměli</a:t>
            </a:r>
            <a:r>
              <a:rPr lang="en-GB" sz="2400" b="0" dirty="0">
                <a:solidFill>
                  <a:srgbClr val="4D4D4D"/>
                </a:solidFill>
              </a:rPr>
              <a:t> </a:t>
            </a:r>
            <a:r>
              <a:rPr lang="en-GB" sz="2400" b="0" dirty="0" err="1">
                <a:solidFill>
                  <a:srgbClr val="4D4D4D"/>
                </a:solidFill>
              </a:rPr>
              <a:t>jste</a:t>
            </a:r>
            <a:r>
              <a:rPr lang="en-GB" sz="2400" b="0" dirty="0">
                <a:solidFill>
                  <a:srgbClr val="4D4D4D"/>
                </a:solidFill>
              </a:rPr>
              <a:t> „</a:t>
            </a:r>
            <a:r>
              <a:rPr lang="en-GB" sz="2400" b="0" dirty="0" err="1">
                <a:solidFill>
                  <a:srgbClr val="4D4D4D"/>
                </a:solidFill>
              </a:rPr>
              <a:t>konverzaci</a:t>
            </a:r>
            <a:r>
              <a:rPr lang="en-GB" sz="2400" b="0" dirty="0">
                <a:solidFill>
                  <a:srgbClr val="4D4D4D"/>
                </a:solidFill>
              </a:rPr>
              <a:t> </a:t>
            </a:r>
            <a:r>
              <a:rPr lang="en-GB" sz="2400" b="0" dirty="0" err="1">
                <a:solidFill>
                  <a:srgbClr val="4D4D4D"/>
                </a:solidFill>
              </a:rPr>
              <a:t>časopisu</a:t>
            </a:r>
            <a:r>
              <a:rPr lang="en-GB" sz="2400" b="0" dirty="0">
                <a:solidFill>
                  <a:srgbClr val="4D4D4D"/>
                </a:solidFill>
              </a:rPr>
              <a:t>”?</a:t>
            </a:r>
          </a:p>
          <a:p>
            <a:pPr marL="342900" indent="-342900">
              <a:buFont typeface="Arial" panose="020B0604020202020204" pitchFamily="34" charset="0"/>
              <a:buChar char="•"/>
            </a:pPr>
            <a:r>
              <a:rPr lang="en-GB" sz="2400" b="0" dirty="0" err="1">
                <a:solidFill>
                  <a:srgbClr val="4D4D4D"/>
                </a:solidFill>
              </a:rPr>
              <a:t>Problém</a:t>
            </a:r>
            <a:r>
              <a:rPr lang="en-GB" sz="2400" b="0" dirty="0">
                <a:solidFill>
                  <a:srgbClr val="4D4D4D"/>
                </a:solidFill>
              </a:rPr>
              <a:t> s </a:t>
            </a:r>
            <a:r>
              <a:rPr lang="en-GB" sz="2400" b="0" dirty="0" err="1">
                <a:solidFill>
                  <a:srgbClr val="4D4D4D"/>
                </a:solidFill>
              </a:rPr>
              <a:t>kvalitou</a:t>
            </a:r>
            <a:r>
              <a:rPr lang="en-GB" sz="2400" b="0" dirty="0">
                <a:solidFill>
                  <a:srgbClr val="4D4D4D"/>
                </a:solidFill>
              </a:rPr>
              <a:t> - </a:t>
            </a:r>
            <a:r>
              <a:rPr lang="en-GB" sz="2400" b="0" dirty="0" err="1">
                <a:solidFill>
                  <a:srgbClr val="4D4D4D"/>
                </a:solidFill>
              </a:rPr>
              <a:t>Čitelnost</a:t>
            </a:r>
            <a:r>
              <a:rPr lang="en-GB" sz="2400" b="0" dirty="0">
                <a:solidFill>
                  <a:srgbClr val="4D4D4D"/>
                </a:solidFill>
              </a:rPr>
              <a:t>? </a:t>
            </a:r>
            <a:r>
              <a:rPr lang="en-GB" sz="2400" b="0" dirty="0" err="1">
                <a:solidFill>
                  <a:srgbClr val="4D4D4D"/>
                </a:solidFill>
              </a:rPr>
              <a:t>Dostatečné</a:t>
            </a:r>
            <a:r>
              <a:rPr lang="en-GB" sz="2400" b="0" dirty="0">
                <a:solidFill>
                  <a:srgbClr val="4D4D4D"/>
                </a:solidFill>
              </a:rPr>
              <a:t> </a:t>
            </a:r>
            <a:r>
              <a:rPr lang="en-GB" sz="2400" b="0" dirty="0" err="1">
                <a:solidFill>
                  <a:srgbClr val="4D4D4D"/>
                </a:solidFill>
              </a:rPr>
              <a:t>přispění</a:t>
            </a:r>
            <a:r>
              <a:rPr lang="en-GB" sz="2400" b="0" dirty="0">
                <a:solidFill>
                  <a:srgbClr val="4D4D4D"/>
                </a:solidFill>
              </a:rPr>
              <a:t>? </a:t>
            </a:r>
            <a:r>
              <a:rPr lang="en-GB" sz="2400" b="0" dirty="0" err="1">
                <a:solidFill>
                  <a:srgbClr val="4D4D4D"/>
                </a:solidFill>
              </a:rPr>
              <a:t>Použitelnost</a:t>
            </a:r>
            <a:r>
              <a:rPr lang="en-GB" sz="2400" b="0" dirty="0">
                <a:solidFill>
                  <a:srgbClr val="4D4D4D"/>
                </a:solidFill>
              </a:rPr>
              <a:t> v</a:t>
            </a:r>
            <a:r>
              <a:rPr lang="cs-CZ" sz="2400" b="0" dirty="0">
                <a:solidFill>
                  <a:srgbClr val="4D4D4D"/>
                </a:solidFill>
              </a:rPr>
              <a:t> </a:t>
            </a:r>
            <a:r>
              <a:rPr lang="en-GB" sz="2400" b="0" dirty="0" err="1">
                <a:solidFill>
                  <a:srgbClr val="4D4D4D"/>
                </a:solidFill>
              </a:rPr>
              <a:t>reálném</a:t>
            </a:r>
            <a:r>
              <a:rPr lang="en-GB" sz="2400" b="0" dirty="0">
                <a:solidFill>
                  <a:srgbClr val="4D4D4D"/>
                </a:solidFill>
              </a:rPr>
              <a:t> </a:t>
            </a:r>
            <a:r>
              <a:rPr lang="en-GB" sz="2400" b="0" dirty="0" err="1">
                <a:solidFill>
                  <a:srgbClr val="4D4D4D"/>
                </a:solidFill>
              </a:rPr>
              <a:t>životě</a:t>
            </a:r>
            <a:r>
              <a:rPr lang="en-GB" sz="2400" b="0" dirty="0">
                <a:solidFill>
                  <a:srgbClr val="4D4D4D"/>
                </a:solidFill>
              </a:rPr>
              <a:t> </a:t>
            </a:r>
            <a:r>
              <a:rPr lang="en-GB" sz="2400" b="0" dirty="0" err="1">
                <a:solidFill>
                  <a:srgbClr val="4D4D4D"/>
                </a:solidFill>
              </a:rPr>
              <a:t>nebo</a:t>
            </a:r>
            <a:r>
              <a:rPr lang="en-GB" sz="2400" b="0" dirty="0">
                <a:solidFill>
                  <a:srgbClr val="4D4D4D"/>
                </a:solidFill>
              </a:rPr>
              <a:t> </a:t>
            </a:r>
            <a:r>
              <a:rPr lang="en-GB" sz="2400" b="0" dirty="0" err="1">
                <a:solidFill>
                  <a:srgbClr val="4D4D4D"/>
                </a:solidFill>
              </a:rPr>
              <a:t>dalším</a:t>
            </a:r>
            <a:r>
              <a:rPr lang="en-GB" sz="2400" b="0" dirty="0">
                <a:solidFill>
                  <a:srgbClr val="4D4D4D"/>
                </a:solidFill>
              </a:rPr>
              <a:t> </a:t>
            </a:r>
            <a:r>
              <a:rPr lang="en-GB" sz="2400" b="0" dirty="0" err="1">
                <a:solidFill>
                  <a:srgbClr val="4D4D4D"/>
                </a:solidFill>
              </a:rPr>
              <a:t>výzkumu</a:t>
            </a:r>
            <a:r>
              <a:rPr lang="en-GB" sz="2400" b="0" dirty="0">
                <a:solidFill>
                  <a:srgbClr val="4D4D4D"/>
                </a:solidFill>
              </a:rPr>
              <a:t>? </a:t>
            </a:r>
            <a:r>
              <a:rPr lang="en-GB" sz="2400" b="0" dirty="0" err="1">
                <a:solidFill>
                  <a:srgbClr val="4D4D4D"/>
                </a:solidFill>
              </a:rPr>
              <a:t>Rigoróznost</a:t>
            </a:r>
            <a:r>
              <a:rPr lang="en-GB" sz="2400" b="0" dirty="0">
                <a:solidFill>
                  <a:srgbClr val="4D4D4D"/>
                </a:solidFill>
              </a:rPr>
              <a:t>? </a:t>
            </a:r>
            <a:r>
              <a:rPr lang="en-GB" sz="2400" b="0" dirty="0" err="1">
                <a:solidFill>
                  <a:srgbClr val="4D4D4D"/>
                </a:solidFill>
              </a:rPr>
              <a:t>Délka</a:t>
            </a:r>
            <a:r>
              <a:rPr lang="en-GB" sz="2400" b="0" dirty="0">
                <a:solidFill>
                  <a:srgbClr val="4D4D4D"/>
                </a:solidFill>
              </a:rPr>
              <a:t>?</a:t>
            </a:r>
          </a:p>
          <a:p>
            <a:pPr marL="342900" indent="-342900">
              <a:buFont typeface="Arial" panose="020B0604020202020204" pitchFamily="34" charset="0"/>
              <a:buChar char="•"/>
            </a:pPr>
            <a:r>
              <a:rPr lang="en-GB" sz="2400" b="0" dirty="0" err="1">
                <a:solidFill>
                  <a:srgbClr val="4D4D4D"/>
                </a:solidFill>
              </a:rPr>
              <a:t>Vývoj</a:t>
            </a:r>
            <a:r>
              <a:rPr lang="en-GB" sz="2400" b="0" dirty="0">
                <a:solidFill>
                  <a:srgbClr val="4D4D4D"/>
                </a:solidFill>
              </a:rPr>
              <a:t> </a:t>
            </a:r>
            <a:r>
              <a:rPr lang="en-GB" sz="2400" b="0" dirty="0" err="1">
                <a:solidFill>
                  <a:srgbClr val="4D4D4D"/>
                </a:solidFill>
              </a:rPr>
              <a:t>teorie</a:t>
            </a:r>
            <a:r>
              <a:rPr lang="en-GB" sz="2400" b="0" dirty="0">
                <a:solidFill>
                  <a:srgbClr val="4D4D4D"/>
                </a:solidFill>
              </a:rPr>
              <a:t> je </a:t>
            </a:r>
            <a:r>
              <a:rPr lang="en-GB" sz="2400" b="0" dirty="0" err="1">
                <a:solidFill>
                  <a:srgbClr val="4D4D4D"/>
                </a:solidFill>
              </a:rPr>
              <a:t>slabý</a:t>
            </a:r>
            <a:r>
              <a:rPr lang="en-GB" sz="2400" b="0" dirty="0">
                <a:solidFill>
                  <a:srgbClr val="4D4D4D"/>
                </a:solidFill>
              </a:rPr>
              <a:t> - </a:t>
            </a:r>
            <a:r>
              <a:rPr lang="en-GB" sz="2400" b="0" dirty="0" err="1">
                <a:solidFill>
                  <a:srgbClr val="4D4D4D"/>
                </a:solidFill>
              </a:rPr>
              <a:t>Prosazování</a:t>
            </a:r>
            <a:r>
              <a:rPr lang="en-GB" sz="2400" b="0" dirty="0">
                <a:solidFill>
                  <a:srgbClr val="4D4D4D"/>
                </a:solidFill>
              </a:rPr>
              <a:t> </a:t>
            </a:r>
            <a:r>
              <a:rPr lang="en-GB" sz="2400" b="0" dirty="0" err="1">
                <a:solidFill>
                  <a:srgbClr val="4D4D4D"/>
                </a:solidFill>
              </a:rPr>
              <a:t>teorie</a:t>
            </a:r>
            <a:r>
              <a:rPr lang="en-GB" sz="2400" b="0" dirty="0">
                <a:solidFill>
                  <a:srgbClr val="4D4D4D"/>
                </a:solidFill>
              </a:rPr>
              <a:t>, </a:t>
            </a:r>
            <a:r>
              <a:rPr lang="en-GB" sz="2400" b="0" dirty="0" err="1">
                <a:solidFill>
                  <a:srgbClr val="4D4D4D"/>
                </a:solidFill>
              </a:rPr>
              <a:t>nebo</a:t>
            </a:r>
            <a:r>
              <a:rPr lang="en-GB" sz="2400" b="0" dirty="0">
                <a:solidFill>
                  <a:srgbClr val="4D4D4D"/>
                </a:solidFill>
              </a:rPr>
              <a:t> </a:t>
            </a:r>
            <a:r>
              <a:rPr lang="en-GB" sz="2400" b="0" dirty="0" err="1">
                <a:solidFill>
                  <a:srgbClr val="4D4D4D"/>
                </a:solidFill>
              </a:rPr>
              <a:t>opětovné</a:t>
            </a:r>
            <a:r>
              <a:rPr lang="cs-CZ" sz="2400" b="0" dirty="0">
                <a:solidFill>
                  <a:srgbClr val="4D4D4D"/>
                </a:solidFill>
              </a:rPr>
              <a:t> </a:t>
            </a:r>
            <a:r>
              <a:rPr lang="en-GB" sz="2400" b="0" dirty="0" err="1">
                <a:solidFill>
                  <a:srgbClr val="4D4D4D"/>
                </a:solidFill>
              </a:rPr>
              <a:t>vynalézání</a:t>
            </a:r>
            <a:r>
              <a:rPr lang="en-GB" sz="2400" b="0" dirty="0">
                <a:solidFill>
                  <a:srgbClr val="4D4D4D"/>
                </a:solidFill>
              </a:rPr>
              <a:t> </a:t>
            </a:r>
            <a:r>
              <a:rPr lang="en-GB" sz="2400" b="0" dirty="0" err="1">
                <a:solidFill>
                  <a:srgbClr val="4D4D4D"/>
                </a:solidFill>
              </a:rPr>
              <a:t>existující</a:t>
            </a:r>
            <a:r>
              <a:rPr lang="en-GB" sz="2400" b="0" dirty="0">
                <a:solidFill>
                  <a:srgbClr val="4D4D4D"/>
                </a:solidFill>
              </a:rPr>
              <a:t> </a:t>
            </a:r>
            <a:r>
              <a:rPr lang="en-GB" sz="2400" b="0" dirty="0" err="1">
                <a:solidFill>
                  <a:srgbClr val="4D4D4D"/>
                </a:solidFill>
              </a:rPr>
              <a:t>teorie</a:t>
            </a:r>
            <a:r>
              <a:rPr lang="en-GB" sz="2400" b="0" dirty="0">
                <a:solidFill>
                  <a:srgbClr val="4D4D4D"/>
                </a:solidFill>
              </a:rPr>
              <a:t>. </a:t>
            </a:r>
            <a:endParaRPr lang="cs-CZ" sz="2400" b="0" dirty="0">
              <a:solidFill>
                <a:srgbClr val="4D4D4D"/>
              </a:solidFill>
            </a:endParaRPr>
          </a:p>
          <a:p>
            <a:pPr marL="342900" indent="-342900">
              <a:buFont typeface="Arial" panose="020B0604020202020204" pitchFamily="34" charset="0"/>
              <a:buChar char="•"/>
            </a:pPr>
            <a:r>
              <a:rPr lang="en-GB" sz="2400" b="0" dirty="0" err="1">
                <a:solidFill>
                  <a:srgbClr val="4D4D4D"/>
                </a:solidFill>
              </a:rPr>
              <a:t>Metodologie</a:t>
            </a:r>
            <a:r>
              <a:rPr lang="en-GB" sz="2400" b="0" dirty="0">
                <a:solidFill>
                  <a:srgbClr val="4D4D4D"/>
                </a:solidFill>
              </a:rPr>
              <a:t> </a:t>
            </a:r>
            <a:r>
              <a:rPr lang="en-GB" sz="2400" b="0" dirty="0" err="1">
                <a:solidFill>
                  <a:srgbClr val="4D4D4D"/>
                </a:solidFill>
              </a:rPr>
              <a:t>není</a:t>
            </a:r>
            <a:r>
              <a:rPr lang="en-GB" sz="2400" b="0" dirty="0">
                <a:solidFill>
                  <a:srgbClr val="4D4D4D"/>
                </a:solidFill>
              </a:rPr>
              <a:t> </a:t>
            </a:r>
            <a:r>
              <a:rPr lang="en-GB" sz="2400" b="0" dirty="0" err="1">
                <a:solidFill>
                  <a:srgbClr val="4D4D4D"/>
                </a:solidFill>
              </a:rPr>
              <a:t>věrohodná</a:t>
            </a:r>
            <a:r>
              <a:rPr lang="en-GB" sz="2400" b="0" dirty="0">
                <a:solidFill>
                  <a:srgbClr val="4D4D4D"/>
                </a:solidFill>
              </a:rPr>
              <a:t>, testy</a:t>
            </a:r>
            <a:r>
              <a:rPr lang="cs-CZ" sz="2400" b="0" dirty="0">
                <a:solidFill>
                  <a:srgbClr val="4D4D4D"/>
                </a:solidFill>
              </a:rPr>
              <a:t> </a:t>
            </a:r>
            <a:r>
              <a:rPr lang="en-GB" sz="2400" b="0" dirty="0" err="1">
                <a:solidFill>
                  <a:srgbClr val="4D4D4D"/>
                </a:solidFill>
              </a:rPr>
              <a:t>nevylučují</a:t>
            </a:r>
            <a:r>
              <a:rPr lang="en-GB" sz="2400" b="0" dirty="0">
                <a:solidFill>
                  <a:srgbClr val="4D4D4D"/>
                </a:solidFill>
              </a:rPr>
              <a:t> </a:t>
            </a:r>
            <a:r>
              <a:rPr lang="en-GB" sz="2400" b="0" dirty="0" err="1">
                <a:solidFill>
                  <a:srgbClr val="4D4D4D"/>
                </a:solidFill>
              </a:rPr>
              <a:t>alternativní</a:t>
            </a:r>
            <a:r>
              <a:rPr lang="en-GB" sz="2400" b="0" dirty="0">
                <a:solidFill>
                  <a:srgbClr val="4D4D4D"/>
                </a:solidFill>
              </a:rPr>
              <a:t> </a:t>
            </a:r>
            <a:r>
              <a:rPr lang="en-GB" sz="2400" b="0" dirty="0" err="1">
                <a:solidFill>
                  <a:srgbClr val="4D4D4D"/>
                </a:solidFill>
              </a:rPr>
              <a:t>hypotézy</a:t>
            </a:r>
            <a:r>
              <a:rPr lang="en-GB" sz="2400" b="0" dirty="0">
                <a:solidFill>
                  <a:srgbClr val="4D4D4D"/>
                </a:solidFill>
              </a:rPr>
              <a:t>.</a:t>
            </a:r>
          </a:p>
          <a:p>
            <a:pPr marL="342900" indent="-342900">
              <a:buFont typeface="Arial" panose="020B0604020202020204" pitchFamily="34" charset="0"/>
              <a:buChar char="•"/>
            </a:pPr>
            <a:r>
              <a:rPr lang="en-GB" sz="2400" b="0" dirty="0">
                <a:solidFill>
                  <a:srgbClr val="4D4D4D"/>
                </a:solidFill>
              </a:rPr>
              <a:t>„A co </a:t>
            </a:r>
            <a:r>
              <a:rPr lang="en-GB" sz="2400" b="0" dirty="0" err="1">
                <a:solidFill>
                  <a:srgbClr val="4D4D4D"/>
                </a:solidFill>
              </a:rPr>
              <a:t>jako</a:t>
            </a:r>
            <a:r>
              <a:rPr lang="en-GB" sz="2400" b="0" dirty="0">
                <a:solidFill>
                  <a:srgbClr val="4D4D4D"/>
                </a:solidFill>
              </a:rPr>
              <a:t>“ </a:t>
            </a:r>
            <a:r>
              <a:rPr lang="en-GB" sz="2400" b="0" dirty="0" err="1">
                <a:solidFill>
                  <a:srgbClr val="4D4D4D"/>
                </a:solidFill>
              </a:rPr>
              <a:t>faktor</a:t>
            </a:r>
            <a:r>
              <a:rPr lang="en-GB" sz="2400" b="0" dirty="0">
                <a:solidFill>
                  <a:srgbClr val="4D4D4D"/>
                </a:solidFill>
              </a:rPr>
              <a:t>?</a:t>
            </a:r>
          </a:p>
        </p:txBody>
      </p:sp>
    </p:spTree>
    <p:extLst>
      <p:ext uri="{BB962C8B-B14F-4D97-AF65-F5344CB8AC3E}">
        <p14:creationId xmlns:p14="http://schemas.microsoft.com/office/powerpoint/2010/main" val="23800923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F034E-0ADF-3A68-D126-36AE14DC4A59}"/>
              </a:ext>
            </a:extLst>
          </p:cNvPr>
          <p:cNvSpPr>
            <a:spLocks noGrp="1"/>
          </p:cNvSpPr>
          <p:nvPr>
            <p:ph type="title"/>
          </p:nvPr>
        </p:nvSpPr>
        <p:spPr>
          <a:xfrm>
            <a:off x="6595923" y="2060124"/>
            <a:ext cx="5482663" cy="2852735"/>
          </a:xfrm>
        </p:spPr>
        <p:txBody>
          <a:bodyPr>
            <a:normAutofit fontScale="90000"/>
          </a:bodyPr>
          <a:lstStyle/>
          <a:p>
            <a:br>
              <a:rPr lang="en-GB" sz="1800" dirty="0">
                <a:solidFill>
                  <a:srgbClr val="0563C1"/>
                </a:solidFill>
                <a:hlinkClick r:id="rId2">
                  <a:extLst>
                    <a:ext uri="{A12FA001-AC4F-418D-AE19-62706E023703}">
                      <ahyp:hlinkClr xmlns:ahyp="http://schemas.microsoft.com/office/drawing/2018/hyperlinkcolor" val="tx"/>
                    </a:ext>
                  </a:extLst>
                </a:hlinkClick>
              </a:rPr>
            </a:br>
            <a:br>
              <a:rPr lang="en-GB" sz="1800" dirty="0">
                <a:solidFill>
                  <a:srgbClr val="0563C1"/>
                </a:solidFill>
                <a:hlinkClick r:id="rId2">
                  <a:extLst>
                    <a:ext uri="{A12FA001-AC4F-418D-AE19-62706E023703}">
                      <ahyp:hlinkClr xmlns:ahyp="http://schemas.microsoft.com/office/drawing/2018/hyperlinkcolor" val="tx"/>
                    </a:ext>
                  </a:extLst>
                </a:hlinkClick>
              </a:rPr>
            </a:br>
            <a:r>
              <a:rPr lang="en-GB" sz="2000" dirty="0">
                <a:solidFill>
                  <a:srgbClr val="0563C1"/>
                </a:solidFill>
                <a:hlinkClick r:id="rId2">
                  <a:extLst>
                    <a:ext uri="{A12FA001-AC4F-418D-AE19-62706E023703}">
                      <ahyp:hlinkClr xmlns:ahyp="http://schemas.microsoft.com/office/drawing/2018/hyperlinkcolor" val="tx"/>
                    </a:ext>
                  </a:extLst>
                </a:hlinkClick>
              </a:rPr>
              <a:t>www.emeraldgrouppublishing.com</a:t>
            </a:r>
            <a:br>
              <a:rPr lang="en-GB" sz="1800" dirty="0">
                <a:solidFill>
                  <a:srgbClr val="4D4D4D"/>
                </a:solidFill>
                <a:hlinkClick r:id="rId2">
                  <a:extLst>
                    <a:ext uri="{A12FA001-AC4F-418D-AE19-62706E023703}">
                      <ahyp:hlinkClr xmlns:ahyp="http://schemas.microsoft.com/office/drawing/2018/hyperlinkcolor" val="tx"/>
                    </a:ext>
                  </a:extLst>
                </a:hlinkClick>
              </a:rPr>
            </a:br>
            <a:br>
              <a:rPr lang="en-GB" sz="1800" dirty="0">
                <a:solidFill>
                  <a:srgbClr val="4D4D4D"/>
                </a:solidFill>
                <a:hlinkClick r:id="rId2">
                  <a:extLst>
                    <a:ext uri="{A12FA001-AC4F-418D-AE19-62706E023703}">
                      <ahyp:hlinkClr xmlns:ahyp="http://schemas.microsoft.com/office/drawing/2018/hyperlinkcolor" val="tx"/>
                    </a:ext>
                  </a:extLst>
                </a:hlinkClick>
              </a:rPr>
            </a:br>
            <a:br>
              <a:rPr lang="en-GB" sz="1800" dirty="0">
                <a:solidFill>
                  <a:srgbClr val="4D4D4D"/>
                </a:solidFill>
                <a:hlinkClick r:id="rId2">
                  <a:extLst>
                    <a:ext uri="{A12FA001-AC4F-418D-AE19-62706E023703}">
                      <ahyp:hlinkClr xmlns:ahyp="http://schemas.microsoft.com/office/drawing/2018/hyperlinkcolor" val="tx"/>
                    </a:ext>
                  </a:extLst>
                </a:hlinkClick>
              </a:rPr>
            </a:br>
            <a:r>
              <a:rPr lang="en-GB" sz="1800" dirty="0">
                <a:solidFill>
                  <a:srgbClr val="4D4D4D"/>
                </a:solidFill>
                <a:hlinkClick r:id="rId2">
                  <a:extLst>
                    <a:ext uri="{A12FA001-AC4F-418D-AE19-62706E023703}">
                      <ahyp:hlinkClr xmlns:ahyp="http://schemas.microsoft.com/office/drawing/2018/hyperlinkcolor" val="tx"/>
                    </a:ext>
                  </a:extLst>
                </a:hlinkClick>
              </a:rPr>
              <a:t>https://www.emeraldgrouppublishing.com/how-to/authoring-editing-reviewing </a:t>
            </a:r>
            <a:br>
              <a:rPr lang="en-GB" sz="1800" dirty="0">
                <a:solidFill>
                  <a:srgbClr val="4D4D4D"/>
                </a:solidFill>
                <a:hlinkClick r:id="rId2">
                  <a:extLst>
                    <a:ext uri="{A12FA001-AC4F-418D-AE19-62706E023703}">
                      <ahyp:hlinkClr xmlns:ahyp="http://schemas.microsoft.com/office/drawing/2018/hyperlinkcolor" val="tx"/>
                    </a:ext>
                  </a:extLst>
                </a:hlinkClick>
              </a:rPr>
            </a:br>
            <a:br>
              <a:rPr lang="en-GB" sz="1800" dirty="0">
                <a:solidFill>
                  <a:srgbClr val="4D4D4D"/>
                </a:solidFill>
                <a:hlinkClick r:id="rId2">
                  <a:extLst>
                    <a:ext uri="{A12FA001-AC4F-418D-AE19-62706E023703}">
                      <ahyp:hlinkClr xmlns:ahyp="http://schemas.microsoft.com/office/drawing/2018/hyperlinkcolor" val="tx"/>
                    </a:ext>
                  </a:extLst>
                </a:hlinkClick>
              </a:rPr>
            </a:br>
            <a:r>
              <a:rPr lang="en-GB" sz="1800" dirty="0">
                <a:solidFill>
                  <a:srgbClr val="4D4D4D"/>
                </a:solidFill>
                <a:hlinkClick r:id="rId2">
                  <a:extLst>
                    <a:ext uri="{A12FA001-AC4F-418D-AE19-62706E023703}">
                      <ahyp:hlinkClr xmlns:ahyp="http://schemas.microsoft.com/office/drawing/2018/hyperlinkcolor" val="tx"/>
                    </a:ext>
                  </a:extLst>
                </a:hlinkClick>
              </a:rPr>
              <a:t>https://www.emeraldgrouppublishing.com/how-to</a:t>
            </a:r>
            <a:br>
              <a:rPr lang="en-GB" sz="2000" dirty="0">
                <a:solidFill>
                  <a:srgbClr val="4D4D4D"/>
                </a:solidFill>
              </a:rPr>
            </a:br>
            <a:br>
              <a:rPr lang="en-GB" dirty="0">
                <a:solidFill>
                  <a:srgbClr val="4D4D4D"/>
                </a:solidFill>
              </a:rPr>
            </a:br>
            <a:endParaRPr lang="en-GB" dirty="0">
              <a:solidFill>
                <a:srgbClr val="4D4D4D"/>
              </a:solidFill>
            </a:endParaRPr>
          </a:p>
        </p:txBody>
      </p:sp>
    </p:spTree>
    <p:extLst>
      <p:ext uri="{BB962C8B-B14F-4D97-AF65-F5344CB8AC3E}">
        <p14:creationId xmlns:p14="http://schemas.microsoft.com/office/powerpoint/2010/main" val="13799811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C68D70-49BD-46A7-B19A-54240D497FF4}"/>
              </a:ext>
            </a:extLst>
          </p:cNvPr>
          <p:cNvPicPr>
            <a:picLocks noChangeAspect="1"/>
          </p:cNvPicPr>
          <p:nvPr/>
        </p:nvPicPr>
        <p:blipFill>
          <a:blip r:embed="rId3"/>
          <a:stretch>
            <a:fillRect/>
          </a:stretch>
        </p:blipFill>
        <p:spPr>
          <a:xfrm>
            <a:off x="0" y="0"/>
            <a:ext cx="12192000" cy="6858000"/>
          </a:xfrm>
          <a:prstGeom prst="rect">
            <a:avLst/>
          </a:prstGeom>
        </p:spPr>
      </p:pic>
      <p:sp>
        <p:nvSpPr>
          <p:cNvPr id="19" name="Title 1"/>
          <p:cNvSpPr txBox="1">
            <a:spLocks/>
          </p:cNvSpPr>
          <p:nvPr/>
        </p:nvSpPr>
        <p:spPr>
          <a:xfrm>
            <a:off x="554804" y="517702"/>
            <a:ext cx="10113196" cy="76974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800" b="0" i="0" u="none" strike="noStrike" kern="1200" cap="none" spc="0" normalizeH="0" baseline="0" noProof="0" dirty="0">
              <a:ln>
                <a:noFill/>
              </a:ln>
              <a:solidFill>
                <a:srgbClr val="007178"/>
              </a:solidFill>
              <a:effectLst/>
              <a:uLnTx/>
              <a:uFillTx/>
              <a:latin typeface="Georgia" charset="0"/>
              <a:ea typeface="Georgia" charset="0"/>
              <a:cs typeface="Georgia" charset="0"/>
            </a:endParaRPr>
          </a:p>
        </p:txBody>
      </p:sp>
      <p:sp>
        <p:nvSpPr>
          <p:cNvPr id="20" name="Title 1">
            <a:extLst>
              <a:ext uri="{FF2B5EF4-FFF2-40B4-BE49-F238E27FC236}">
                <a16:creationId xmlns:a16="http://schemas.microsoft.com/office/drawing/2014/main" id="{41625AF0-0042-4627-9B37-A83F758736BC}"/>
              </a:ext>
            </a:extLst>
          </p:cNvPr>
          <p:cNvSpPr txBox="1">
            <a:spLocks/>
          </p:cNvSpPr>
          <p:nvPr/>
        </p:nvSpPr>
        <p:spPr>
          <a:xfrm>
            <a:off x="511861" y="227052"/>
            <a:ext cx="10113196" cy="76974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solidFill>
                  <a:srgbClr val="007178"/>
                </a:solidFill>
                <a:latin typeface="Georgia" charset="0"/>
                <a:ea typeface="Georgia" charset="0"/>
                <a:cs typeface="Georgia" charset="0"/>
              </a:rPr>
              <a:t>We’re listening, </a:t>
            </a:r>
            <a:r>
              <a:rPr lang="en-GB" sz="4000" b="1" dirty="0">
                <a:solidFill>
                  <a:srgbClr val="007178"/>
                </a:solidFill>
                <a:latin typeface="Georgia" charset="0"/>
                <a:ea typeface="Georgia" charset="0"/>
                <a:cs typeface="Georgia" charset="0"/>
              </a:rPr>
              <a:t>tell us what you think </a:t>
            </a:r>
          </a:p>
        </p:txBody>
      </p:sp>
      <p:sp>
        <p:nvSpPr>
          <p:cNvPr id="6" name="Rectangle 5">
            <a:extLst>
              <a:ext uri="{FF2B5EF4-FFF2-40B4-BE49-F238E27FC236}">
                <a16:creationId xmlns:a16="http://schemas.microsoft.com/office/drawing/2014/main" id="{191A23EB-4819-48B3-A80D-FF7463B109F2}"/>
              </a:ext>
            </a:extLst>
          </p:cNvPr>
          <p:cNvSpPr/>
          <p:nvPr/>
        </p:nvSpPr>
        <p:spPr>
          <a:xfrm>
            <a:off x="554803" y="996797"/>
            <a:ext cx="10284832" cy="707886"/>
          </a:xfrm>
          <a:prstGeom prst="rect">
            <a:avLst/>
          </a:prstGeom>
        </p:spPr>
        <p:txBody>
          <a:bodyPr wrap="square">
            <a:spAutoFit/>
          </a:bodyPr>
          <a:lstStyle/>
          <a:p>
            <a:r>
              <a:rPr lang="en-GB" sz="20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Keep sharing your experience of using the site so it can be developed to meet the needs of you and your library users. </a:t>
            </a:r>
            <a:r>
              <a:rPr lang="en-GB" sz="20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We can’t do this without you!</a:t>
            </a:r>
          </a:p>
        </p:txBody>
      </p:sp>
      <p:pic>
        <p:nvPicPr>
          <p:cNvPr id="5" name="Picture 4">
            <a:extLst>
              <a:ext uri="{FF2B5EF4-FFF2-40B4-BE49-F238E27FC236}">
                <a16:creationId xmlns:a16="http://schemas.microsoft.com/office/drawing/2014/main" id="{B2653FA1-BD5F-402C-83BE-1B3B222E2748}"/>
              </a:ext>
            </a:extLst>
          </p:cNvPr>
          <p:cNvPicPr>
            <a:picLocks noChangeAspect="1"/>
          </p:cNvPicPr>
          <p:nvPr/>
        </p:nvPicPr>
        <p:blipFill>
          <a:blip r:embed="rId4"/>
          <a:stretch>
            <a:fillRect/>
          </a:stretch>
        </p:blipFill>
        <p:spPr>
          <a:xfrm>
            <a:off x="554803" y="2528929"/>
            <a:ext cx="7973523" cy="593186"/>
          </a:xfrm>
          <a:prstGeom prst="rect">
            <a:avLst/>
          </a:prstGeom>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D73ACE15-96F7-4EB2-AB86-A56648DCEE0B}"/>
              </a:ext>
            </a:extLst>
          </p:cNvPr>
          <p:cNvSpPr/>
          <p:nvPr/>
        </p:nvSpPr>
        <p:spPr>
          <a:xfrm>
            <a:off x="511861" y="2155003"/>
            <a:ext cx="10820400" cy="369332"/>
          </a:xfrm>
          <a:prstGeom prst="rect">
            <a:avLst/>
          </a:prstGeom>
        </p:spPr>
        <p:txBody>
          <a:bodyPr wrap="square">
            <a:spAutoFit/>
          </a:bodyPr>
          <a:lstStyle/>
          <a:p>
            <a:r>
              <a:rPr lang="en-GB"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Select the ‘Share feedback’ link to reveal various routes to share your experience.</a:t>
            </a:r>
            <a:endParaRPr lang="en-GB" dirty="0"/>
          </a:p>
        </p:txBody>
      </p:sp>
      <p:pic>
        <p:nvPicPr>
          <p:cNvPr id="8" name="Picture 7">
            <a:extLst>
              <a:ext uri="{FF2B5EF4-FFF2-40B4-BE49-F238E27FC236}">
                <a16:creationId xmlns:a16="http://schemas.microsoft.com/office/drawing/2014/main" id="{DF8DA34A-477F-4E9E-92E2-49446D7DDA78}"/>
              </a:ext>
            </a:extLst>
          </p:cNvPr>
          <p:cNvPicPr>
            <a:picLocks noChangeAspect="1"/>
          </p:cNvPicPr>
          <p:nvPr/>
        </p:nvPicPr>
        <p:blipFill>
          <a:blip r:embed="rId5"/>
          <a:stretch>
            <a:fillRect/>
          </a:stretch>
        </p:blipFill>
        <p:spPr>
          <a:xfrm>
            <a:off x="554803" y="3343987"/>
            <a:ext cx="10264450" cy="2650413"/>
          </a:xfrm>
          <a:prstGeom prst="rect">
            <a:avLst/>
          </a:prstGeom>
        </p:spPr>
      </p:pic>
      <p:pic>
        <p:nvPicPr>
          <p:cNvPr id="11" name="Picture 10">
            <a:extLst>
              <a:ext uri="{FF2B5EF4-FFF2-40B4-BE49-F238E27FC236}">
                <a16:creationId xmlns:a16="http://schemas.microsoft.com/office/drawing/2014/main" id="{A0771E57-B218-4419-B138-F65306F79D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987"/>
            <a:ext cx="12192000" cy="6858000"/>
          </a:xfrm>
          <a:prstGeom prst="rect">
            <a:avLst/>
          </a:prstGeom>
          <a:solidFill>
            <a:srgbClr val="220838"/>
          </a:solidFill>
        </p:spPr>
      </p:pic>
      <p:sp>
        <p:nvSpPr>
          <p:cNvPr id="9" name="Rectangle 8">
            <a:extLst>
              <a:ext uri="{FF2B5EF4-FFF2-40B4-BE49-F238E27FC236}">
                <a16:creationId xmlns:a16="http://schemas.microsoft.com/office/drawing/2014/main" id="{922A3610-4850-4167-9D7A-CC159F6DDB59}"/>
              </a:ext>
            </a:extLst>
          </p:cNvPr>
          <p:cNvSpPr/>
          <p:nvPr/>
        </p:nvSpPr>
        <p:spPr>
          <a:xfrm>
            <a:off x="1189703" y="1704683"/>
            <a:ext cx="7850484" cy="1569459"/>
          </a:xfrm>
          <a:prstGeom prst="rect">
            <a:avLst/>
          </a:prstGeom>
          <a:solidFill>
            <a:srgbClr val="220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1">
            <a:extLst>
              <a:ext uri="{FF2B5EF4-FFF2-40B4-BE49-F238E27FC236}">
                <a16:creationId xmlns:a16="http://schemas.microsoft.com/office/drawing/2014/main" id="{9C0602FF-9116-4D6F-8B77-F9302772DABC}"/>
              </a:ext>
            </a:extLst>
          </p:cNvPr>
          <p:cNvSpPr txBox="1">
            <a:spLocks/>
          </p:cNvSpPr>
          <p:nvPr/>
        </p:nvSpPr>
        <p:spPr>
          <a:xfrm>
            <a:off x="438118" y="3413013"/>
            <a:ext cx="5923353" cy="1325231"/>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cs-CZ" sz="26400" b="1" dirty="0">
                <a:solidFill>
                  <a:schemeClr val="bg1"/>
                </a:solidFill>
                <a:latin typeface="Georgia" charset="0"/>
                <a:ea typeface="Georgia" charset="0"/>
                <a:cs typeface="Georgia" charset="0"/>
              </a:rPr>
              <a:t>Děkuji</a:t>
            </a:r>
            <a:endParaRPr lang="en-GB" sz="9600" b="1" dirty="0">
              <a:solidFill>
                <a:schemeClr val="bg1"/>
              </a:solidFill>
              <a:latin typeface="Georgia" charset="0"/>
              <a:ea typeface="Georgia" charset="0"/>
              <a:cs typeface="Georgia" charset="0"/>
            </a:endParaRPr>
          </a:p>
          <a:p>
            <a:pPr algn="l"/>
            <a:endParaRPr lang="en-GB" sz="9600" b="1" dirty="0">
              <a:solidFill>
                <a:schemeClr val="bg1"/>
              </a:solidFill>
              <a:latin typeface="Georgia" charset="0"/>
              <a:ea typeface="Georgia" charset="0"/>
              <a:cs typeface="Georgia" charset="0"/>
            </a:endParaRPr>
          </a:p>
          <a:p>
            <a:pPr algn="l"/>
            <a:r>
              <a:rPr lang="cs-CZ" sz="9600" b="1" dirty="0">
                <a:solidFill>
                  <a:schemeClr val="bg1"/>
                </a:solidFill>
                <a:latin typeface="Georgia" charset="0"/>
                <a:ea typeface="Georgia" charset="0"/>
                <a:cs typeface="Georgia" charset="0"/>
              </a:rPr>
              <a:t>Otázky</a:t>
            </a:r>
            <a:r>
              <a:rPr lang="en-GB" sz="9600" b="1" dirty="0">
                <a:solidFill>
                  <a:schemeClr val="bg1"/>
                </a:solidFill>
                <a:latin typeface="Georgia" charset="0"/>
                <a:ea typeface="Georgia" charset="0"/>
                <a:cs typeface="Georgia" charset="0"/>
              </a:rPr>
              <a:t>?</a:t>
            </a:r>
          </a:p>
        </p:txBody>
      </p:sp>
    </p:spTree>
    <p:extLst>
      <p:ext uri="{BB962C8B-B14F-4D97-AF65-F5344CB8AC3E}">
        <p14:creationId xmlns:p14="http://schemas.microsoft.com/office/powerpoint/2010/main" val="1649348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DB274F-8D44-484E-834D-0B9937CBB76A}"/>
              </a:ext>
            </a:extLst>
          </p:cNvPr>
          <p:cNvPicPr>
            <a:picLocks noChangeAspect="1"/>
          </p:cNvPicPr>
          <p:nvPr/>
        </p:nvPicPr>
        <p:blipFill>
          <a:blip r:embed="rId3"/>
          <a:stretch>
            <a:fillRect/>
          </a:stretch>
        </p:blipFill>
        <p:spPr>
          <a:xfrm>
            <a:off x="0" y="0"/>
            <a:ext cx="12192000" cy="6858000"/>
          </a:xfrm>
          <a:prstGeom prst="rect">
            <a:avLst/>
          </a:prstGeom>
        </p:spPr>
      </p:pic>
      <p:sp>
        <p:nvSpPr>
          <p:cNvPr id="19" name="Title 1"/>
          <p:cNvSpPr txBox="1">
            <a:spLocks/>
          </p:cNvSpPr>
          <p:nvPr/>
        </p:nvSpPr>
        <p:spPr>
          <a:xfrm>
            <a:off x="554804" y="517702"/>
            <a:ext cx="10113196" cy="76974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800" b="0" i="0" u="none" strike="noStrike" kern="1200" cap="none" spc="0" normalizeH="0" baseline="0" noProof="0" dirty="0">
              <a:ln>
                <a:noFill/>
              </a:ln>
              <a:solidFill>
                <a:srgbClr val="007178"/>
              </a:solidFill>
              <a:effectLst/>
              <a:uLnTx/>
              <a:uFillTx/>
              <a:latin typeface="Georgia" charset="0"/>
              <a:ea typeface="Georgia" charset="0"/>
              <a:cs typeface="Georgia" charset="0"/>
            </a:endParaRPr>
          </a:p>
        </p:txBody>
      </p:sp>
      <p:sp>
        <p:nvSpPr>
          <p:cNvPr id="20" name="Title 1">
            <a:extLst>
              <a:ext uri="{FF2B5EF4-FFF2-40B4-BE49-F238E27FC236}">
                <a16:creationId xmlns:a16="http://schemas.microsoft.com/office/drawing/2014/main" id="{41625AF0-0042-4627-9B37-A83F758736BC}"/>
              </a:ext>
            </a:extLst>
          </p:cNvPr>
          <p:cNvSpPr txBox="1">
            <a:spLocks/>
          </p:cNvSpPr>
          <p:nvPr/>
        </p:nvSpPr>
        <p:spPr>
          <a:xfrm>
            <a:off x="511861" y="227052"/>
            <a:ext cx="10113196" cy="76974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cs-CZ" sz="4000" dirty="0">
                <a:solidFill>
                  <a:srgbClr val="007179"/>
                </a:solidFill>
                <a:latin typeface="Georgia" charset="0"/>
                <a:ea typeface="Georgia" charset="0"/>
                <a:cs typeface="Georgia" charset="0"/>
              </a:rPr>
              <a:t>Naše portfolio produktů</a:t>
            </a:r>
            <a:endParaRPr lang="en-GB" sz="4000" b="1" dirty="0">
              <a:solidFill>
                <a:srgbClr val="007179"/>
              </a:solidFill>
              <a:latin typeface="Georgia" charset="0"/>
              <a:ea typeface="Georgia" charset="0"/>
              <a:cs typeface="Georgia" charset="0"/>
            </a:endParaRPr>
          </a:p>
        </p:txBody>
      </p:sp>
      <p:pic>
        <p:nvPicPr>
          <p:cNvPr id="6" name="Picture 5">
            <a:extLst>
              <a:ext uri="{FF2B5EF4-FFF2-40B4-BE49-F238E27FC236}">
                <a16:creationId xmlns:a16="http://schemas.microsoft.com/office/drawing/2014/main" id="{1758BD00-9EC8-4188-9276-415E2D6E16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4116" y="3559731"/>
            <a:ext cx="3681270" cy="2070715"/>
          </a:xfrm>
          <a:prstGeom prst="rect">
            <a:avLst/>
          </a:prstGeom>
        </p:spPr>
      </p:pic>
      <p:pic>
        <p:nvPicPr>
          <p:cNvPr id="8" name="Picture 7">
            <a:extLst>
              <a:ext uri="{FF2B5EF4-FFF2-40B4-BE49-F238E27FC236}">
                <a16:creationId xmlns:a16="http://schemas.microsoft.com/office/drawing/2014/main" id="{D3AC7BDA-49C3-4E74-A4F5-B3DF56A177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978" y="1238857"/>
            <a:ext cx="3681269" cy="2070714"/>
          </a:xfrm>
          <a:prstGeom prst="rect">
            <a:avLst/>
          </a:prstGeom>
        </p:spPr>
      </p:pic>
      <p:pic>
        <p:nvPicPr>
          <p:cNvPr id="10" name="Picture 9">
            <a:extLst>
              <a:ext uri="{FF2B5EF4-FFF2-40B4-BE49-F238E27FC236}">
                <a16:creationId xmlns:a16="http://schemas.microsoft.com/office/drawing/2014/main" id="{F79A3CEE-7B97-4472-8902-F4C0A973A7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217" y="3557344"/>
            <a:ext cx="3681270" cy="2070715"/>
          </a:xfrm>
          <a:prstGeom prst="rect">
            <a:avLst/>
          </a:prstGeom>
        </p:spPr>
      </p:pic>
      <p:pic>
        <p:nvPicPr>
          <p:cNvPr id="3" name="Picture 2">
            <a:extLst>
              <a:ext uri="{FF2B5EF4-FFF2-40B4-BE49-F238E27FC236}">
                <a16:creationId xmlns:a16="http://schemas.microsoft.com/office/drawing/2014/main" id="{1F6DA06D-8DDA-4EBE-B9EF-370938FF76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34116" y="1223849"/>
            <a:ext cx="3681270" cy="2070715"/>
          </a:xfrm>
          <a:prstGeom prst="rect">
            <a:avLst/>
          </a:prstGeom>
        </p:spPr>
      </p:pic>
      <p:sp>
        <p:nvSpPr>
          <p:cNvPr id="11" name="Rectangle 10">
            <a:extLst>
              <a:ext uri="{FF2B5EF4-FFF2-40B4-BE49-F238E27FC236}">
                <a16:creationId xmlns:a16="http://schemas.microsoft.com/office/drawing/2014/main" id="{BAF9E47C-A7F6-4FE5-8C43-152C992A4E83}"/>
              </a:ext>
            </a:extLst>
          </p:cNvPr>
          <p:cNvSpPr/>
          <p:nvPr/>
        </p:nvSpPr>
        <p:spPr>
          <a:xfrm>
            <a:off x="9850096" y="1223848"/>
            <a:ext cx="1859926" cy="2070715"/>
          </a:xfrm>
          <a:prstGeom prst="rect">
            <a:avLst/>
          </a:prstGeom>
          <a:solidFill>
            <a:srgbClr val="6552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45048D17-814E-4544-B96F-A787534F9E9D}"/>
              </a:ext>
            </a:extLst>
          </p:cNvPr>
          <p:cNvSpPr/>
          <p:nvPr/>
        </p:nvSpPr>
        <p:spPr>
          <a:xfrm>
            <a:off x="9850096" y="3557097"/>
            <a:ext cx="1859926" cy="2070715"/>
          </a:xfrm>
          <a:prstGeom prst="rect">
            <a:avLst/>
          </a:prstGeom>
          <a:solidFill>
            <a:srgbClr val="80B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C249F3D7-5A61-42C8-B51A-66C76E3B7B92}"/>
              </a:ext>
            </a:extLst>
          </p:cNvPr>
          <p:cNvSpPr/>
          <p:nvPr/>
        </p:nvSpPr>
        <p:spPr>
          <a:xfrm>
            <a:off x="9780610" y="3689173"/>
            <a:ext cx="1941250" cy="2000548"/>
          </a:xfrm>
          <a:prstGeom prst="rect">
            <a:avLst/>
          </a:prstGeom>
        </p:spPr>
        <p:txBody>
          <a:bodyPr wrap="square">
            <a:spAutoFit/>
          </a:bodyPr>
          <a:lstStyle/>
          <a:p>
            <a:pPr algn="ctr"/>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2,000+ cases</a:t>
            </a:r>
          </a:p>
          <a:p>
            <a:pPr algn="ctr"/>
            <a:endParaRPr lang="en-GB" sz="1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en-GB" sz="1200" dirty="0">
                <a:solidFill>
                  <a:schemeClr val="bg1"/>
                </a:solidFill>
                <a:latin typeface="Verdana" panose="020B0604030504040204" pitchFamily="34" charset="0"/>
                <a:ea typeface="Verdana" panose="020B0604030504040204" pitchFamily="34" charset="0"/>
                <a:cs typeface="Verdana" panose="020B0604030504040204" pitchFamily="34" charset="0"/>
              </a:rPr>
              <a:t>Global teaching cases provide students with the opportunity to explore real world challenge. Also, Classroom tested with teaching notes</a:t>
            </a:r>
          </a:p>
          <a:p>
            <a:pPr algn="ctr"/>
            <a:endParaRPr lang="en-GB"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1" name="Rectangle 20">
            <a:extLst>
              <a:ext uri="{FF2B5EF4-FFF2-40B4-BE49-F238E27FC236}">
                <a16:creationId xmlns:a16="http://schemas.microsoft.com/office/drawing/2014/main" id="{EC714817-D390-420F-893A-84DB408F299D}"/>
              </a:ext>
            </a:extLst>
          </p:cNvPr>
          <p:cNvSpPr/>
          <p:nvPr/>
        </p:nvSpPr>
        <p:spPr>
          <a:xfrm>
            <a:off x="9774724" y="1383064"/>
            <a:ext cx="1941250" cy="1415772"/>
          </a:xfrm>
          <a:prstGeom prst="rect">
            <a:avLst/>
          </a:prstGeom>
        </p:spPr>
        <p:txBody>
          <a:bodyPr wrap="square">
            <a:spAutoFit/>
          </a:bodyPr>
          <a:lstStyle/>
          <a:p>
            <a:pPr algn="ctr"/>
            <a:r>
              <a:rPr lang="en-GB" sz="1600" b="1" dirty="0">
                <a:solidFill>
                  <a:schemeClr val="bg1"/>
                </a:solidFill>
                <a:latin typeface="Verdana" panose="020B0604030504040204" pitchFamily="34" charset="0"/>
                <a:ea typeface="Verdana" panose="020B0604030504040204" pitchFamily="34" charset="0"/>
                <a:cs typeface="Verdana" panose="020B0604030504040204" pitchFamily="34" charset="0"/>
              </a:rPr>
              <a:t>2,000+ books </a:t>
            </a:r>
          </a:p>
          <a:p>
            <a:pPr algn="ctr"/>
            <a:endParaRPr lang="en-GB" sz="1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en-GB" sz="1200" dirty="0">
                <a:solidFill>
                  <a:schemeClr val="bg1"/>
                </a:solidFill>
                <a:latin typeface="Verdana" panose="020B0604030504040204" pitchFamily="34" charset="0"/>
                <a:ea typeface="Verdana" panose="020B0604030504040204" pitchFamily="34" charset="0"/>
                <a:cs typeface="Verdana" panose="020B0604030504040204" pitchFamily="34" charset="0"/>
              </a:rPr>
              <a:t>Reflecting the latest emerging trends and fresh thinking from leading academics and industry specialists. </a:t>
            </a:r>
          </a:p>
        </p:txBody>
      </p:sp>
      <p:sp>
        <p:nvSpPr>
          <p:cNvPr id="22" name="Rectangle 21">
            <a:extLst>
              <a:ext uri="{FF2B5EF4-FFF2-40B4-BE49-F238E27FC236}">
                <a16:creationId xmlns:a16="http://schemas.microsoft.com/office/drawing/2014/main" id="{1B626469-DC21-4438-833D-3A69233DD8D1}"/>
              </a:ext>
            </a:extLst>
          </p:cNvPr>
          <p:cNvSpPr/>
          <p:nvPr/>
        </p:nvSpPr>
        <p:spPr>
          <a:xfrm>
            <a:off x="4197957" y="3559731"/>
            <a:ext cx="1859926" cy="2070715"/>
          </a:xfrm>
          <a:prstGeom prst="rect">
            <a:avLst/>
          </a:prstGeom>
          <a:solidFill>
            <a:srgbClr val="5D7F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a:extLst>
              <a:ext uri="{FF2B5EF4-FFF2-40B4-BE49-F238E27FC236}">
                <a16:creationId xmlns:a16="http://schemas.microsoft.com/office/drawing/2014/main" id="{E4C7DD75-C5C6-4175-AA3D-A5CBFBEB84CD}"/>
              </a:ext>
            </a:extLst>
          </p:cNvPr>
          <p:cNvSpPr/>
          <p:nvPr/>
        </p:nvSpPr>
        <p:spPr>
          <a:xfrm>
            <a:off x="4122585" y="3718947"/>
            <a:ext cx="1941250" cy="1631216"/>
          </a:xfrm>
          <a:prstGeom prst="rect">
            <a:avLst/>
          </a:prstGeom>
        </p:spPr>
        <p:txBody>
          <a:bodyPr wrap="square">
            <a:spAutoFit/>
          </a:bodyPr>
          <a:lstStyle/>
          <a:p>
            <a:pPr algn="ctr"/>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New in 2020</a:t>
            </a:r>
          </a:p>
          <a:p>
            <a:pPr algn="ctr"/>
            <a:endParaRPr lang="en-GB" sz="1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en-GB" sz="1200" dirty="0">
                <a:solidFill>
                  <a:schemeClr val="bg1"/>
                </a:solidFill>
                <a:latin typeface="Verdana" panose="020B0604030504040204" pitchFamily="34" charset="0"/>
                <a:ea typeface="Verdana" panose="020B0604030504040204" pitchFamily="34" charset="0"/>
                <a:cs typeface="Verdana" panose="020B0604030504040204" pitchFamily="34" charset="0"/>
              </a:rPr>
              <a:t>Prepared by a network of 1,500 expert academics. Receive daily briefings, as they happen and access to a archive of 20,000+ </a:t>
            </a:r>
          </a:p>
        </p:txBody>
      </p:sp>
      <p:sp>
        <p:nvSpPr>
          <p:cNvPr id="24" name="Rectangle 23">
            <a:extLst>
              <a:ext uri="{FF2B5EF4-FFF2-40B4-BE49-F238E27FC236}">
                <a16:creationId xmlns:a16="http://schemas.microsoft.com/office/drawing/2014/main" id="{E95F1704-7244-454B-BD92-BD6F80A6282A}"/>
              </a:ext>
            </a:extLst>
          </p:cNvPr>
          <p:cNvSpPr/>
          <p:nvPr/>
        </p:nvSpPr>
        <p:spPr>
          <a:xfrm>
            <a:off x="4190172" y="1230757"/>
            <a:ext cx="1859926" cy="2070715"/>
          </a:xfrm>
          <a:prstGeom prst="rect">
            <a:avLst/>
          </a:prstGeom>
          <a:solidFill>
            <a:srgbClr val="0570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a:extLst>
              <a:ext uri="{FF2B5EF4-FFF2-40B4-BE49-F238E27FC236}">
                <a16:creationId xmlns:a16="http://schemas.microsoft.com/office/drawing/2014/main" id="{F0669DB3-0034-4F62-9937-CB155E448877}"/>
              </a:ext>
            </a:extLst>
          </p:cNvPr>
          <p:cNvSpPr/>
          <p:nvPr/>
        </p:nvSpPr>
        <p:spPr>
          <a:xfrm>
            <a:off x="4114800" y="1389973"/>
            <a:ext cx="1941250" cy="1815882"/>
          </a:xfrm>
          <a:prstGeom prst="rect">
            <a:avLst/>
          </a:prstGeom>
        </p:spPr>
        <p:txBody>
          <a:bodyPr wrap="square">
            <a:spAutoFit/>
          </a:bodyPr>
          <a:lstStyle/>
          <a:p>
            <a:pPr algn="ctr"/>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309 journals </a:t>
            </a:r>
          </a:p>
          <a:p>
            <a:pPr algn="ctr"/>
            <a:endParaRPr lang="en-GB" sz="1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en-GB" sz="1200" b="1" dirty="0">
                <a:solidFill>
                  <a:schemeClr val="bg1"/>
                </a:solidFill>
                <a:latin typeface="Verdana" panose="020B0604030504040204" pitchFamily="34" charset="0"/>
                <a:ea typeface="Verdana" panose="020B0604030504040204" pitchFamily="34" charset="0"/>
                <a:cs typeface="Verdana" panose="020B0604030504040204" pitchFamily="34" charset="0"/>
              </a:rPr>
              <a:t>255,000+ </a:t>
            </a:r>
            <a:r>
              <a:rPr lang="en-GB" sz="1200" dirty="0">
                <a:solidFill>
                  <a:schemeClr val="bg1"/>
                </a:solidFill>
                <a:latin typeface="Verdana" panose="020B0604030504040204" pitchFamily="34" charset="0"/>
                <a:ea typeface="Verdana" panose="020B0604030504040204" pitchFamily="34" charset="0"/>
                <a:cs typeface="Verdana" panose="020B0604030504040204" pitchFamily="34" charset="0"/>
              </a:rPr>
              <a:t>across the fields of business, management, economics, engineering, computing, technology and social sciences. </a:t>
            </a:r>
          </a:p>
        </p:txBody>
      </p:sp>
    </p:spTree>
    <p:extLst>
      <p:ext uri="{BB962C8B-B14F-4D97-AF65-F5344CB8AC3E}">
        <p14:creationId xmlns:p14="http://schemas.microsoft.com/office/powerpoint/2010/main" val="1940924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2626491" y="4690843"/>
            <a:ext cx="10113196" cy="76974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Georgia"/>
                <a:ea typeface="Georgia" charset="0"/>
                <a:cs typeface="Georgia" charset="0"/>
              </a:rPr>
              <a:t>The landscape is changing</a:t>
            </a:r>
          </a:p>
        </p:txBody>
      </p:sp>
      <p:sp>
        <p:nvSpPr>
          <p:cNvPr id="8" name="TextBox 7">
            <a:extLst>
              <a:ext uri="{FF2B5EF4-FFF2-40B4-BE49-F238E27FC236}">
                <a16:creationId xmlns:a16="http://schemas.microsoft.com/office/drawing/2014/main" id="{175A84D6-F005-4C30-A2F4-828710D4E81F}"/>
              </a:ext>
            </a:extLst>
          </p:cNvPr>
          <p:cNvSpPr txBox="1"/>
          <p:nvPr/>
        </p:nvSpPr>
        <p:spPr>
          <a:xfrm>
            <a:off x="2225123" y="4817579"/>
            <a:ext cx="320702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Georgia"/>
                <a:ea typeface="+mn-ea"/>
                <a:cs typeface="+mn-cs"/>
              </a:rPr>
              <a:t>The Landscape is Changing</a:t>
            </a:r>
          </a:p>
        </p:txBody>
      </p:sp>
      <p:pic>
        <p:nvPicPr>
          <p:cNvPr id="3" name="Picture 2" descr="A tree in a forest&#10;&#10;Description automatically generated">
            <a:extLst>
              <a:ext uri="{FF2B5EF4-FFF2-40B4-BE49-F238E27FC236}">
                <a16:creationId xmlns:a16="http://schemas.microsoft.com/office/drawing/2014/main" id="{E36226E6-F476-49CA-938F-9A1A0E0B1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1058"/>
            <a:ext cx="12560908" cy="8373939"/>
          </a:xfrm>
          <a:prstGeom prst="rect">
            <a:avLst/>
          </a:prstGeom>
        </p:spPr>
      </p:pic>
      <p:sp>
        <p:nvSpPr>
          <p:cNvPr id="4" name="TextBox 3">
            <a:extLst>
              <a:ext uri="{FF2B5EF4-FFF2-40B4-BE49-F238E27FC236}">
                <a16:creationId xmlns:a16="http://schemas.microsoft.com/office/drawing/2014/main" id="{9DECC213-13B4-45BE-9E5E-A5B9AD47982B}"/>
              </a:ext>
            </a:extLst>
          </p:cNvPr>
          <p:cNvSpPr txBox="1"/>
          <p:nvPr/>
        </p:nvSpPr>
        <p:spPr>
          <a:xfrm>
            <a:off x="1547979" y="2903823"/>
            <a:ext cx="388417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N</a:t>
            </a:r>
            <a:r>
              <a:rPr kumimoji="0" lang="cs-CZ" sz="4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áš svět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4800" dirty="0">
                <a:solidFill>
                  <a:prstClr val="white"/>
                </a:solidFill>
                <a:latin typeface="Georgia" panose="02040502050405020303" pitchFamily="18" charset="0"/>
              </a:rPr>
              <a:t>s</a:t>
            </a:r>
            <a:r>
              <a:rPr kumimoji="0" lang="cs-CZ" sz="4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e  mění</a:t>
            </a:r>
            <a:endParaRPr kumimoji="0" lang="en-GB" sz="4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3254449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FF7731-04F1-C249-8C9A-01BB6EFB9AC8}"/>
              </a:ext>
            </a:extLst>
          </p:cNvPr>
          <p:cNvPicPr>
            <a:picLocks noChangeAspect="1"/>
          </p:cNvPicPr>
          <p:nvPr/>
        </p:nvPicPr>
        <p:blipFill>
          <a:blip r:embed="rId3"/>
          <a:stretch>
            <a:fillRect/>
          </a:stretch>
        </p:blipFill>
        <p:spPr>
          <a:xfrm>
            <a:off x="0" y="0"/>
            <a:ext cx="12192000" cy="6858000"/>
          </a:xfrm>
          <a:prstGeom prst="rect">
            <a:avLst/>
          </a:prstGeom>
        </p:spPr>
      </p:pic>
      <p:sp>
        <p:nvSpPr>
          <p:cNvPr id="13" name="Subtitle 2"/>
          <p:cNvSpPr txBox="1">
            <a:spLocks/>
          </p:cNvSpPr>
          <p:nvPr/>
        </p:nvSpPr>
        <p:spPr>
          <a:xfrm>
            <a:off x="554803" y="1388146"/>
            <a:ext cx="11113735" cy="45516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GB" sz="1700" b="0" i="0" u="none" strike="noStrike" kern="1200" cap="none" spc="0" normalizeH="0" baseline="0" noProof="0" dirty="0">
              <a:ln>
                <a:noFill/>
              </a:ln>
              <a:solidFill>
                <a:srgbClr val="006666"/>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GB" sz="1700" b="0" i="0" u="none" strike="noStrike" kern="1200" cap="none" spc="0" normalizeH="0" baseline="0" noProof="0" dirty="0">
              <a:ln>
                <a:noFill/>
              </a:ln>
              <a:solidFill>
                <a:srgbClr val="006666"/>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a:extLst>
              <a:ext uri="{FF2B5EF4-FFF2-40B4-BE49-F238E27FC236}">
                <a16:creationId xmlns:a16="http://schemas.microsoft.com/office/drawing/2014/main" id="{69487481-9ADF-42CC-A505-49F4DD2283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8128000"/>
          </a:xfrm>
          <a:prstGeom prst="rect">
            <a:avLst/>
          </a:prstGeom>
        </p:spPr>
      </p:pic>
      <p:sp>
        <p:nvSpPr>
          <p:cNvPr id="19" name="Title 1"/>
          <p:cNvSpPr txBox="1">
            <a:spLocks/>
          </p:cNvSpPr>
          <p:nvPr/>
        </p:nvSpPr>
        <p:spPr>
          <a:xfrm>
            <a:off x="898249" y="469871"/>
            <a:ext cx="10113196" cy="769745"/>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800" dirty="0">
                <a:solidFill>
                  <a:prstClr val="white"/>
                </a:solidFill>
                <a:latin typeface="Georgia" charset="0"/>
                <a:ea typeface="Georgia" charset="0"/>
                <a:cs typeface="Georgia" charset="0"/>
              </a:rPr>
              <a:t>‘Impact’ </a:t>
            </a:r>
            <a:r>
              <a:rPr lang="en-US" sz="4800" dirty="0" err="1">
                <a:solidFill>
                  <a:prstClr val="white"/>
                </a:solidFill>
                <a:latin typeface="Georgia" charset="0"/>
                <a:ea typeface="Georgia" charset="0"/>
                <a:cs typeface="Georgia" charset="0"/>
              </a:rPr>
              <a:t>neboli</a:t>
            </a:r>
            <a:r>
              <a:rPr lang="en-US" sz="4800" dirty="0">
                <a:solidFill>
                  <a:prstClr val="white"/>
                </a:solidFill>
                <a:latin typeface="Georgia" charset="0"/>
                <a:ea typeface="Georgia" charset="0"/>
                <a:cs typeface="Georgia" charset="0"/>
              </a:rPr>
              <a:t> </a:t>
            </a:r>
            <a:r>
              <a:rPr lang="en-US" sz="4800" dirty="0" err="1">
                <a:solidFill>
                  <a:prstClr val="white"/>
                </a:solidFill>
                <a:latin typeface="Georgia" charset="0"/>
                <a:ea typeface="Georgia" charset="0"/>
                <a:cs typeface="Georgia" charset="0"/>
              </a:rPr>
              <a:t>dopad</a:t>
            </a:r>
            <a:r>
              <a:rPr lang="en-US" sz="4800" dirty="0">
                <a:solidFill>
                  <a:prstClr val="white"/>
                </a:solidFill>
                <a:latin typeface="Georgia" charset="0"/>
                <a:ea typeface="Georgia" charset="0"/>
                <a:cs typeface="Georgia" charset="0"/>
              </a:rPr>
              <a:t> a </a:t>
            </a:r>
            <a:r>
              <a:rPr lang="en-US" sz="4800" dirty="0" err="1">
                <a:solidFill>
                  <a:prstClr val="white"/>
                </a:solidFill>
                <a:latin typeface="Georgia" charset="0"/>
                <a:ea typeface="Georgia" charset="0"/>
                <a:cs typeface="Georgia" charset="0"/>
              </a:rPr>
              <a:t>jeho</a:t>
            </a:r>
            <a:r>
              <a:rPr lang="en-US" sz="4800" dirty="0">
                <a:solidFill>
                  <a:prstClr val="white"/>
                </a:solidFill>
                <a:latin typeface="Georgia" charset="0"/>
                <a:ea typeface="Georgia" charset="0"/>
                <a:cs typeface="Georgia" charset="0"/>
              </a:rPr>
              <a:t> </a:t>
            </a:r>
            <a:r>
              <a:rPr lang="en-US" sz="4800" dirty="0" err="1">
                <a:solidFill>
                  <a:prstClr val="white"/>
                </a:solidFill>
                <a:latin typeface="Georgia" charset="0"/>
                <a:ea typeface="Georgia" charset="0"/>
                <a:cs typeface="Georgia" charset="0"/>
              </a:rPr>
              <a:t>smysl</a:t>
            </a:r>
            <a:r>
              <a:rPr lang="en-US" sz="4800" dirty="0">
                <a:solidFill>
                  <a:prstClr val="white"/>
                </a:solidFill>
                <a:latin typeface="Georgia" charset="0"/>
                <a:ea typeface="Georgia" charset="0"/>
                <a:cs typeface="Georgia" charset="0"/>
              </a:rPr>
              <a:t> se m</a:t>
            </a:r>
            <a:r>
              <a:rPr lang="cs-CZ" sz="4800" dirty="0">
                <a:solidFill>
                  <a:prstClr val="white"/>
                </a:solidFill>
                <a:latin typeface="Georgia" charset="0"/>
                <a:ea typeface="Georgia" charset="0"/>
                <a:cs typeface="Georgia" charset="0"/>
              </a:rPr>
              <a:t>ění </a:t>
            </a:r>
            <a:r>
              <a:rPr lang="en-GB" sz="4800" dirty="0">
                <a:solidFill>
                  <a:prstClr val="white"/>
                </a:solidFill>
                <a:latin typeface="Georgia" charset="0"/>
                <a:ea typeface="Georgia" charset="0"/>
                <a:cs typeface="Georgia" charset="0"/>
              </a:rPr>
              <a:t>(</a:t>
            </a:r>
            <a:r>
              <a:rPr lang="en-GB" sz="4800" dirty="0" err="1">
                <a:solidFill>
                  <a:prstClr val="white"/>
                </a:solidFill>
                <a:latin typeface="Georgia" charset="0"/>
                <a:ea typeface="Georgia" charset="0"/>
                <a:cs typeface="Georgia" charset="0"/>
              </a:rPr>
              <a:t>kone</a:t>
            </a:r>
            <a:r>
              <a:rPr lang="cs-CZ" sz="4800" dirty="0">
                <a:solidFill>
                  <a:prstClr val="white"/>
                </a:solidFill>
                <a:latin typeface="Georgia" charset="0"/>
                <a:ea typeface="Georgia" charset="0"/>
                <a:cs typeface="Georgia" charset="0"/>
              </a:rPr>
              <a:t>čně</a:t>
            </a:r>
            <a:r>
              <a:rPr lang="en-GB" sz="4800" dirty="0">
                <a:solidFill>
                  <a:prstClr val="white"/>
                </a:solidFill>
                <a:latin typeface="Georgia" charset="0"/>
                <a:ea typeface="Georgia" charset="0"/>
                <a:cs typeface="Georgia" charset="0"/>
              </a:rPr>
              <a:t>)</a:t>
            </a:r>
            <a:endParaRPr kumimoji="0" lang="en-US" sz="4800" b="0" i="0" u="none" strike="noStrike" kern="1200" cap="none" spc="0" normalizeH="0" baseline="0" noProof="0" dirty="0">
              <a:ln>
                <a:noFill/>
              </a:ln>
              <a:solidFill>
                <a:prstClr val="white"/>
              </a:solidFill>
              <a:effectLst/>
              <a:uLnTx/>
              <a:uFillTx/>
              <a:latin typeface="Georgia" charset="0"/>
              <a:ea typeface="Georgia" charset="0"/>
              <a:cs typeface="Georgia" charset="0"/>
            </a:endParaRPr>
          </a:p>
        </p:txBody>
      </p:sp>
      <p:sp>
        <p:nvSpPr>
          <p:cNvPr id="6" name="TextBox 5">
            <a:extLst>
              <a:ext uri="{FF2B5EF4-FFF2-40B4-BE49-F238E27FC236}">
                <a16:creationId xmlns:a16="http://schemas.microsoft.com/office/drawing/2014/main" id="{2DF06A0A-06F7-25C5-5572-A7AD312BD735}"/>
              </a:ext>
            </a:extLst>
          </p:cNvPr>
          <p:cNvSpPr txBox="1"/>
          <p:nvPr/>
        </p:nvSpPr>
        <p:spPr>
          <a:xfrm>
            <a:off x="5231219" y="1239615"/>
            <a:ext cx="6826102" cy="2308324"/>
          </a:xfrm>
          <a:prstGeom prst="rect">
            <a:avLst/>
          </a:prstGeom>
          <a:noFill/>
        </p:spPr>
        <p:txBody>
          <a:bodyPr wrap="square" lIns="91440" tIns="45720" rIns="91440" bIns="45720" rtlCol="0" anchor="t">
            <a:spAutoFit/>
          </a:bodyPr>
          <a:lstStyle/>
          <a:p>
            <a:r>
              <a:rPr lang="en-GB" dirty="0" err="1">
                <a:solidFill>
                  <a:srgbClr val="006666"/>
                </a:solidFill>
                <a:latin typeface="Georgia"/>
                <a:ea typeface="Verdana"/>
                <a:cs typeface="Verdana"/>
              </a:rPr>
              <a:t>Definice</a:t>
            </a:r>
            <a:r>
              <a:rPr lang="en-GB" dirty="0">
                <a:solidFill>
                  <a:srgbClr val="006666"/>
                </a:solidFill>
                <a:latin typeface="Georgia"/>
                <a:ea typeface="Verdana"/>
                <a:cs typeface="Verdana"/>
              </a:rPr>
              <a:t>, </a:t>
            </a:r>
            <a:r>
              <a:rPr lang="en-GB" dirty="0" err="1">
                <a:solidFill>
                  <a:srgbClr val="006666"/>
                </a:solidFill>
                <a:latin typeface="Georgia"/>
                <a:ea typeface="Verdana"/>
                <a:cs typeface="Verdana"/>
              </a:rPr>
              <a:t>kterou</a:t>
            </a:r>
            <a:r>
              <a:rPr lang="en-GB" dirty="0">
                <a:solidFill>
                  <a:srgbClr val="006666"/>
                </a:solidFill>
                <a:latin typeface="Georgia"/>
                <a:ea typeface="Verdana"/>
                <a:cs typeface="Verdana"/>
              </a:rPr>
              <a:t> </a:t>
            </a:r>
            <a:r>
              <a:rPr lang="en-GB" dirty="0" err="1">
                <a:solidFill>
                  <a:srgbClr val="006666"/>
                </a:solidFill>
                <a:latin typeface="Georgia"/>
                <a:ea typeface="Verdana"/>
                <a:cs typeface="Verdana"/>
              </a:rPr>
              <a:t>používáme</a:t>
            </a:r>
            <a:r>
              <a:rPr lang="en-GB" dirty="0">
                <a:solidFill>
                  <a:srgbClr val="006666"/>
                </a:solidFill>
                <a:latin typeface="Georgia"/>
                <a:ea typeface="Verdana"/>
                <a:cs typeface="Verdana"/>
              </a:rPr>
              <a:t>:</a:t>
            </a:r>
          </a:p>
          <a:p>
            <a:endParaRPr lang="en-GB" dirty="0">
              <a:solidFill>
                <a:srgbClr val="006666"/>
              </a:solidFill>
              <a:latin typeface="Georgia"/>
              <a:ea typeface="Verdana"/>
              <a:cs typeface="Verdana"/>
            </a:endParaRPr>
          </a:p>
          <a:p>
            <a:r>
              <a:rPr lang="en-GB" dirty="0" err="1">
                <a:solidFill>
                  <a:srgbClr val="006666"/>
                </a:solidFill>
                <a:latin typeface="Georgia"/>
                <a:ea typeface="Verdana"/>
                <a:cs typeface="Verdana"/>
              </a:rPr>
              <a:t>Dopad</a:t>
            </a:r>
            <a:r>
              <a:rPr lang="en-GB" dirty="0">
                <a:solidFill>
                  <a:srgbClr val="006666"/>
                </a:solidFill>
                <a:latin typeface="Georgia"/>
                <a:ea typeface="Verdana"/>
                <a:cs typeface="Verdana"/>
              </a:rPr>
              <a:t> je </a:t>
            </a:r>
            <a:r>
              <a:rPr lang="en-GB" dirty="0" err="1">
                <a:solidFill>
                  <a:srgbClr val="006666"/>
                </a:solidFill>
                <a:latin typeface="Georgia"/>
                <a:ea typeface="Verdana"/>
                <a:cs typeface="Verdana"/>
              </a:rPr>
              <a:t>prokazatelná</a:t>
            </a:r>
            <a:r>
              <a:rPr lang="en-GB" dirty="0">
                <a:solidFill>
                  <a:srgbClr val="006666"/>
                </a:solidFill>
                <a:latin typeface="Georgia"/>
                <a:ea typeface="Verdana"/>
                <a:cs typeface="Verdana"/>
              </a:rPr>
              <a:t> </a:t>
            </a:r>
            <a:r>
              <a:rPr lang="en-GB" dirty="0" err="1">
                <a:solidFill>
                  <a:srgbClr val="006666"/>
                </a:solidFill>
                <a:latin typeface="Georgia"/>
                <a:ea typeface="Verdana"/>
                <a:cs typeface="Verdana"/>
              </a:rPr>
              <a:t>změna</a:t>
            </a:r>
            <a:r>
              <a:rPr lang="en-GB" dirty="0">
                <a:solidFill>
                  <a:srgbClr val="006666"/>
                </a:solidFill>
                <a:latin typeface="Georgia"/>
                <a:ea typeface="Verdana"/>
                <a:cs typeface="Verdana"/>
              </a:rPr>
              <a:t> (</a:t>
            </a:r>
            <a:r>
              <a:rPr lang="en-GB" dirty="0" err="1">
                <a:solidFill>
                  <a:srgbClr val="006666"/>
                </a:solidFill>
                <a:latin typeface="Georgia"/>
                <a:ea typeface="Verdana"/>
                <a:cs typeface="Verdana"/>
              </a:rPr>
              <a:t>přínos</a:t>
            </a:r>
            <a:r>
              <a:rPr lang="en-GB" dirty="0">
                <a:solidFill>
                  <a:srgbClr val="006666"/>
                </a:solidFill>
                <a:latin typeface="Georgia"/>
                <a:ea typeface="Verdana"/>
                <a:cs typeface="Verdana"/>
              </a:rPr>
              <a:t>) </a:t>
            </a:r>
            <a:r>
              <a:rPr lang="en-GB" dirty="0" err="1">
                <a:solidFill>
                  <a:srgbClr val="006666"/>
                </a:solidFill>
                <a:latin typeface="Georgia"/>
                <a:ea typeface="Verdana"/>
                <a:cs typeface="Verdana"/>
              </a:rPr>
              <a:t>výzkumu</a:t>
            </a:r>
            <a:r>
              <a:rPr lang="en-GB" dirty="0">
                <a:solidFill>
                  <a:srgbClr val="006666"/>
                </a:solidFill>
                <a:latin typeface="Georgia"/>
                <a:ea typeface="Verdana"/>
                <a:cs typeface="Verdana"/>
              </a:rPr>
              <a:t> v </a:t>
            </a:r>
            <a:r>
              <a:rPr lang="en-GB" dirty="0" err="1">
                <a:solidFill>
                  <a:srgbClr val="006666"/>
                </a:solidFill>
                <a:latin typeface="Georgia"/>
                <a:ea typeface="Verdana"/>
                <a:cs typeface="Verdana"/>
              </a:rPr>
              <a:t>reálném</a:t>
            </a:r>
            <a:r>
              <a:rPr lang="en-GB" dirty="0">
                <a:solidFill>
                  <a:srgbClr val="006666"/>
                </a:solidFill>
                <a:latin typeface="Georgia"/>
                <a:ea typeface="Verdana"/>
                <a:cs typeface="Verdana"/>
              </a:rPr>
              <a:t> </a:t>
            </a:r>
            <a:r>
              <a:rPr lang="en-GB" dirty="0" err="1">
                <a:solidFill>
                  <a:srgbClr val="006666"/>
                </a:solidFill>
                <a:latin typeface="Georgia"/>
                <a:ea typeface="Verdana"/>
                <a:cs typeface="Verdana"/>
              </a:rPr>
              <a:t>světě</a:t>
            </a:r>
            <a:r>
              <a:rPr lang="en-GB" dirty="0">
                <a:solidFill>
                  <a:srgbClr val="006666"/>
                </a:solidFill>
                <a:latin typeface="Georgia"/>
                <a:ea typeface="Verdana"/>
                <a:cs typeface="Verdana"/>
              </a:rPr>
              <a:t>.</a:t>
            </a:r>
          </a:p>
          <a:p>
            <a:endParaRPr lang="en-GB" dirty="0">
              <a:solidFill>
                <a:srgbClr val="006666"/>
              </a:solidFill>
              <a:latin typeface="Georgia"/>
              <a:ea typeface="Verdana"/>
              <a:cs typeface="Verdana"/>
            </a:endParaRPr>
          </a:p>
          <a:p>
            <a:r>
              <a:rPr lang="en-GB" dirty="0" err="1">
                <a:solidFill>
                  <a:srgbClr val="006666"/>
                </a:solidFill>
                <a:latin typeface="Georgia"/>
                <a:ea typeface="Verdana"/>
                <a:cs typeface="Verdana"/>
              </a:rPr>
              <a:t>Jsou</a:t>
            </a:r>
            <a:r>
              <a:rPr lang="en-GB" dirty="0">
                <a:solidFill>
                  <a:srgbClr val="006666"/>
                </a:solidFill>
                <a:latin typeface="Georgia"/>
                <a:ea typeface="Verdana"/>
                <a:cs typeface="Verdana"/>
              </a:rPr>
              <a:t> to </a:t>
            </a:r>
            <a:r>
              <a:rPr lang="en-GB" dirty="0" err="1">
                <a:solidFill>
                  <a:srgbClr val="006666"/>
                </a:solidFill>
                <a:latin typeface="Georgia"/>
                <a:ea typeface="Verdana"/>
                <a:cs typeface="Verdana"/>
              </a:rPr>
              <a:t>změny</a:t>
            </a:r>
            <a:r>
              <a:rPr lang="en-GB" dirty="0">
                <a:solidFill>
                  <a:srgbClr val="006666"/>
                </a:solidFill>
                <a:latin typeface="Georgia"/>
                <a:ea typeface="Verdana"/>
                <a:cs typeface="Verdana"/>
              </a:rPr>
              <a:t>, </a:t>
            </a:r>
            <a:r>
              <a:rPr lang="en-GB" dirty="0" err="1">
                <a:solidFill>
                  <a:srgbClr val="006666"/>
                </a:solidFill>
                <a:latin typeface="Georgia"/>
                <a:ea typeface="Verdana"/>
                <a:cs typeface="Verdana"/>
              </a:rPr>
              <a:t>které</a:t>
            </a:r>
            <a:r>
              <a:rPr lang="en-GB" dirty="0">
                <a:solidFill>
                  <a:srgbClr val="006666"/>
                </a:solidFill>
                <a:latin typeface="Georgia"/>
                <a:ea typeface="Verdana"/>
                <a:cs typeface="Verdana"/>
              </a:rPr>
              <a:t> </a:t>
            </a:r>
            <a:r>
              <a:rPr lang="en-GB" dirty="0" err="1">
                <a:solidFill>
                  <a:srgbClr val="006666"/>
                </a:solidFill>
                <a:latin typeface="Georgia"/>
                <a:ea typeface="Verdana"/>
                <a:cs typeface="Verdana"/>
              </a:rPr>
              <a:t>můžeme</a:t>
            </a:r>
            <a:r>
              <a:rPr lang="en-GB" dirty="0">
                <a:solidFill>
                  <a:srgbClr val="006666"/>
                </a:solidFill>
                <a:latin typeface="Georgia"/>
                <a:ea typeface="Verdana"/>
                <a:cs typeface="Verdana"/>
              </a:rPr>
              <a:t> </a:t>
            </a:r>
            <a:r>
              <a:rPr lang="en-GB" dirty="0" err="1">
                <a:solidFill>
                  <a:srgbClr val="006666"/>
                </a:solidFill>
                <a:latin typeface="Georgia"/>
                <a:ea typeface="Verdana"/>
                <a:cs typeface="Verdana"/>
              </a:rPr>
              <a:t>vidět</a:t>
            </a:r>
            <a:r>
              <a:rPr lang="en-GB" dirty="0">
                <a:solidFill>
                  <a:srgbClr val="006666"/>
                </a:solidFill>
                <a:latin typeface="Georgia"/>
                <a:ea typeface="Verdana"/>
                <a:cs typeface="Verdana"/>
              </a:rPr>
              <a:t> (</a:t>
            </a:r>
            <a:r>
              <a:rPr lang="en-GB" dirty="0" err="1">
                <a:solidFill>
                  <a:srgbClr val="006666"/>
                </a:solidFill>
                <a:latin typeface="Georgia"/>
                <a:ea typeface="Verdana"/>
                <a:cs typeface="Verdana"/>
              </a:rPr>
              <a:t>demonstrovat</a:t>
            </a:r>
            <a:r>
              <a:rPr lang="en-GB" dirty="0">
                <a:solidFill>
                  <a:srgbClr val="006666"/>
                </a:solidFill>
                <a:latin typeface="Georgia"/>
                <a:ea typeface="Verdana"/>
                <a:cs typeface="Verdana"/>
              </a:rPr>
              <a:t>, </a:t>
            </a:r>
            <a:r>
              <a:rPr lang="en-GB" dirty="0" err="1">
                <a:solidFill>
                  <a:srgbClr val="006666"/>
                </a:solidFill>
                <a:latin typeface="Georgia"/>
                <a:ea typeface="Verdana"/>
                <a:cs typeface="Verdana"/>
              </a:rPr>
              <a:t>měřit</a:t>
            </a:r>
            <a:r>
              <a:rPr lang="en-GB" dirty="0">
                <a:solidFill>
                  <a:srgbClr val="006666"/>
                </a:solidFill>
                <a:latin typeface="Georgia"/>
                <a:ea typeface="Verdana"/>
                <a:cs typeface="Verdana"/>
              </a:rPr>
              <a:t>,</a:t>
            </a:r>
          </a:p>
          <a:p>
            <a:r>
              <a:rPr lang="en-GB" dirty="0" err="1">
                <a:solidFill>
                  <a:srgbClr val="006666"/>
                </a:solidFill>
                <a:latin typeface="Georgia"/>
                <a:ea typeface="Verdana"/>
                <a:cs typeface="Verdana"/>
              </a:rPr>
              <a:t>zachytit</a:t>
            </a:r>
            <a:r>
              <a:rPr lang="en-GB" dirty="0">
                <a:solidFill>
                  <a:srgbClr val="006666"/>
                </a:solidFill>
                <a:latin typeface="Georgia"/>
                <a:ea typeface="Verdana"/>
                <a:cs typeface="Verdana"/>
              </a:rPr>
              <a:t>), </a:t>
            </a:r>
            <a:r>
              <a:rPr lang="en-GB" dirty="0" err="1">
                <a:solidFill>
                  <a:srgbClr val="006666"/>
                </a:solidFill>
                <a:latin typeface="Georgia"/>
                <a:ea typeface="Verdana"/>
                <a:cs typeface="Verdana"/>
              </a:rPr>
              <a:t>mimo</a:t>
            </a:r>
            <a:r>
              <a:rPr lang="en-GB" dirty="0">
                <a:solidFill>
                  <a:srgbClr val="006666"/>
                </a:solidFill>
                <a:latin typeface="Georgia"/>
                <a:ea typeface="Verdana"/>
                <a:cs typeface="Verdana"/>
              </a:rPr>
              <a:t> </a:t>
            </a:r>
            <a:r>
              <a:rPr lang="en-GB" dirty="0" err="1">
                <a:solidFill>
                  <a:srgbClr val="006666"/>
                </a:solidFill>
                <a:latin typeface="Georgia"/>
                <a:ea typeface="Verdana"/>
                <a:cs typeface="Verdana"/>
              </a:rPr>
              <a:t>akademickou</a:t>
            </a:r>
            <a:r>
              <a:rPr lang="en-GB" dirty="0">
                <a:solidFill>
                  <a:srgbClr val="006666"/>
                </a:solidFill>
                <a:latin typeface="Georgia"/>
                <a:ea typeface="Verdana"/>
                <a:cs typeface="Verdana"/>
              </a:rPr>
              <a:t> </a:t>
            </a:r>
            <a:r>
              <a:rPr lang="en-GB" dirty="0" err="1">
                <a:solidFill>
                  <a:srgbClr val="006666"/>
                </a:solidFill>
                <a:latin typeface="Georgia"/>
                <a:ea typeface="Verdana"/>
                <a:cs typeface="Verdana"/>
              </a:rPr>
              <a:t>sféru</a:t>
            </a:r>
            <a:r>
              <a:rPr lang="en-GB" dirty="0">
                <a:solidFill>
                  <a:srgbClr val="006666"/>
                </a:solidFill>
                <a:latin typeface="Georgia"/>
                <a:ea typeface="Verdana"/>
                <a:cs typeface="Verdana"/>
              </a:rPr>
              <a:t> (</a:t>
            </a:r>
            <a:r>
              <a:rPr lang="en-GB" dirty="0" err="1">
                <a:solidFill>
                  <a:srgbClr val="006666"/>
                </a:solidFill>
                <a:latin typeface="Georgia"/>
                <a:ea typeface="Verdana"/>
                <a:cs typeface="Verdana"/>
              </a:rPr>
              <a:t>ve</a:t>
            </a:r>
            <a:r>
              <a:rPr lang="en-GB" dirty="0">
                <a:solidFill>
                  <a:srgbClr val="006666"/>
                </a:solidFill>
                <a:latin typeface="Georgia"/>
                <a:ea typeface="Verdana"/>
                <a:cs typeface="Verdana"/>
              </a:rPr>
              <a:t> </a:t>
            </a:r>
            <a:r>
              <a:rPr lang="en-GB" dirty="0" err="1">
                <a:solidFill>
                  <a:srgbClr val="006666"/>
                </a:solidFill>
                <a:latin typeface="Georgia"/>
                <a:ea typeface="Verdana"/>
                <a:cs typeface="Verdana"/>
              </a:rPr>
              <a:t>společnosti</a:t>
            </a:r>
            <a:r>
              <a:rPr lang="en-GB" dirty="0">
                <a:solidFill>
                  <a:srgbClr val="006666"/>
                </a:solidFill>
                <a:latin typeface="Georgia"/>
                <a:ea typeface="Verdana"/>
                <a:cs typeface="Verdana"/>
              </a:rPr>
              <a:t>, </a:t>
            </a:r>
            <a:r>
              <a:rPr lang="en-GB" dirty="0" err="1">
                <a:solidFill>
                  <a:srgbClr val="006666"/>
                </a:solidFill>
                <a:latin typeface="Georgia"/>
                <a:ea typeface="Verdana"/>
                <a:cs typeface="Verdana"/>
              </a:rPr>
              <a:t>ekonomice</a:t>
            </a:r>
            <a:r>
              <a:rPr lang="en-GB" dirty="0">
                <a:solidFill>
                  <a:srgbClr val="006666"/>
                </a:solidFill>
                <a:latin typeface="Georgia"/>
                <a:ea typeface="Verdana"/>
                <a:cs typeface="Verdana"/>
              </a:rPr>
              <a:t>, </a:t>
            </a:r>
            <a:r>
              <a:rPr lang="en-GB" dirty="0" err="1">
                <a:solidFill>
                  <a:srgbClr val="006666"/>
                </a:solidFill>
                <a:latin typeface="Georgia"/>
                <a:ea typeface="Verdana"/>
                <a:cs typeface="Verdana"/>
              </a:rPr>
              <a:t>životním</a:t>
            </a:r>
            <a:r>
              <a:rPr lang="en-GB" dirty="0">
                <a:solidFill>
                  <a:srgbClr val="006666"/>
                </a:solidFill>
                <a:latin typeface="Georgia"/>
                <a:ea typeface="Verdana"/>
                <a:cs typeface="Verdana"/>
              </a:rPr>
              <a:t> </a:t>
            </a:r>
            <a:r>
              <a:rPr lang="en-GB" dirty="0" err="1">
                <a:solidFill>
                  <a:srgbClr val="006666"/>
                </a:solidFill>
                <a:latin typeface="Georgia"/>
                <a:ea typeface="Verdana"/>
                <a:cs typeface="Verdana"/>
              </a:rPr>
              <a:t>prostředí</a:t>
            </a:r>
            <a:r>
              <a:rPr lang="en-GB" dirty="0">
                <a:solidFill>
                  <a:srgbClr val="006666"/>
                </a:solidFill>
                <a:latin typeface="Georgia"/>
                <a:ea typeface="Verdana"/>
                <a:cs typeface="Verdana"/>
              </a:rPr>
              <a:t>), </a:t>
            </a:r>
            <a:r>
              <a:rPr lang="en-GB" dirty="0" err="1">
                <a:solidFill>
                  <a:srgbClr val="006666"/>
                </a:solidFill>
                <a:latin typeface="Georgia"/>
                <a:ea typeface="Verdana"/>
                <a:cs typeface="Verdana"/>
              </a:rPr>
              <a:t>které</a:t>
            </a:r>
            <a:r>
              <a:rPr lang="en-GB" dirty="0">
                <a:solidFill>
                  <a:srgbClr val="006666"/>
                </a:solidFill>
                <a:latin typeface="Georgia"/>
                <a:ea typeface="Verdana"/>
                <a:cs typeface="Verdana"/>
              </a:rPr>
              <a:t> se </a:t>
            </a:r>
            <a:r>
              <a:rPr lang="en-GB" dirty="0" err="1">
                <a:solidFill>
                  <a:srgbClr val="006666"/>
                </a:solidFill>
                <a:latin typeface="Georgia"/>
                <a:ea typeface="Verdana"/>
                <a:cs typeface="Verdana"/>
              </a:rPr>
              <a:t>dějí</a:t>
            </a:r>
            <a:r>
              <a:rPr lang="en-GB" dirty="0">
                <a:solidFill>
                  <a:srgbClr val="006666"/>
                </a:solidFill>
                <a:latin typeface="Georgia"/>
                <a:ea typeface="Verdana"/>
                <a:cs typeface="Verdana"/>
              </a:rPr>
              <a:t> v </a:t>
            </a:r>
            <a:r>
              <a:rPr lang="en-GB" dirty="0" err="1">
                <a:solidFill>
                  <a:srgbClr val="006666"/>
                </a:solidFill>
                <a:latin typeface="Georgia"/>
                <a:ea typeface="Verdana"/>
                <a:cs typeface="Verdana"/>
              </a:rPr>
              <a:t>důsledku</a:t>
            </a:r>
            <a:r>
              <a:rPr lang="en-GB" dirty="0">
                <a:solidFill>
                  <a:srgbClr val="006666"/>
                </a:solidFill>
                <a:latin typeface="Georgia"/>
                <a:ea typeface="Verdana"/>
                <a:cs typeface="Verdana"/>
              </a:rPr>
              <a:t> </a:t>
            </a:r>
            <a:r>
              <a:rPr lang="en-GB" dirty="0" err="1">
                <a:solidFill>
                  <a:srgbClr val="006666"/>
                </a:solidFill>
                <a:latin typeface="Georgia"/>
                <a:ea typeface="Verdana"/>
                <a:cs typeface="Verdana"/>
              </a:rPr>
              <a:t>našeho</a:t>
            </a:r>
            <a:r>
              <a:rPr lang="en-GB" dirty="0">
                <a:solidFill>
                  <a:srgbClr val="006666"/>
                </a:solidFill>
                <a:latin typeface="Georgia"/>
                <a:ea typeface="Verdana"/>
                <a:cs typeface="Verdana"/>
              </a:rPr>
              <a:t> </a:t>
            </a:r>
            <a:r>
              <a:rPr lang="en-GB" dirty="0" err="1">
                <a:solidFill>
                  <a:srgbClr val="006666"/>
                </a:solidFill>
                <a:latin typeface="Georgia"/>
                <a:ea typeface="Verdana"/>
                <a:cs typeface="Verdana"/>
              </a:rPr>
              <a:t>výzkumu</a:t>
            </a:r>
            <a:r>
              <a:rPr lang="en-GB" dirty="0">
                <a:solidFill>
                  <a:srgbClr val="006666"/>
                </a:solidFill>
                <a:latin typeface="Georgia"/>
                <a:ea typeface="Verdana"/>
                <a:cs typeface="Verdana"/>
              </a:rPr>
              <a:t> (</a:t>
            </a:r>
            <a:r>
              <a:rPr lang="en-GB" dirty="0" err="1">
                <a:solidFill>
                  <a:srgbClr val="006666"/>
                </a:solidFill>
                <a:latin typeface="Georgia"/>
                <a:ea typeface="Verdana"/>
                <a:cs typeface="Verdana"/>
              </a:rPr>
              <a:t>způsobeného</a:t>
            </a:r>
            <a:r>
              <a:rPr lang="en-GB" dirty="0">
                <a:solidFill>
                  <a:srgbClr val="006666"/>
                </a:solidFill>
                <a:latin typeface="Georgia"/>
                <a:ea typeface="Verdana"/>
                <a:cs typeface="Verdana"/>
              </a:rPr>
              <a:t> </a:t>
            </a:r>
            <a:r>
              <a:rPr lang="en-GB" dirty="0" err="1">
                <a:solidFill>
                  <a:srgbClr val="006666"/>
                </a:solidFill>
                <a:latin typeface="Georgia"/>
                <a:ea typeface="Verdana"/>
                <a:cs typeface="Verdana"/>
              </a:rPr>
              <a:t>nebo</a:t>
            </a:r>
            <a:r>
              <a:rPr lang="en-GB" dirty="0">
                <a:solidFill>
                  <a:srgbClr val="006666"/>
                </a:solidFill>
                <a:latin typeface="Georgia"/>
                <a:ea typeface="Verdana"/>
                <a:cs typeface="Verdana"/>
              </a:rPr>
              <a:t> k </a:t>
            </a:r>
            <a:r>
              <a:rPr lang="en-GB" dirty="0" err="1">
                <a:solidFill>
                  <a:srgbClr val="006666"/>
                </a:solidFill>
                <a:latin typeface="Georgia"/>
                <a:ea typeface="Verdana"/>
                <a:cs typeface="Verdana"/>
              </a:rPr>
              <a:t>němuž</a:t>
            </a:r>
            <a:r>
              <a:rPr lang="en-GB" dirty="0">
                <a:solidFill>
                  <a:srgbClr val="006666"/>
                </a:solidFill>
                <a:latin typeface="Georgia"/>
                <a:ea typeface="Verdana"/>
                <a:cs typeface="Verdana"/>
              </a:rPr>
              <a:t> </a:t>
            </a:r>
            <a:r>
              <a:rPr lang="en-GB" dirty="0" err="1">
                <a:solidFill>
                  <a:srgbClr val="006666"/>
                </a:solidFill>
                <a:latin typeface="Georgia"/>
                <a:ea typeface="Verdana"/>
                <a:cs typeface="Verdana"/>
              </a:rPr>
              <a:t>přispěly</a:t>
            </a:r>
            <a:r>
              <a:rPr lang="en-GB" dirty="0">
                <a:solidFill>
                  <a:srgbClr val="006666"/>
                </a:solidFill>
                <a:latin typeface="Georgia"/>
                <a:ea typeface="Verdana"/>
                <a:cs typeface="Verdana"/>
              </a:rPr>
              <a:t>).</a:t>
            </a:r>
          </a:p>
        </p:txBody>
      </p:sp>
    </p:spTree>
    <p:extLst>
      <p:ext uri="{BB962C8B-B14F-4D97-AF65-F5344CB8AC3E}">
        <p14:creationId xmlns:p14="http://schemas.microsoft.com/office/powerpoint/2010/main" val="2831869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E2A8E-48AE-45ED-89D2-7D7FEDF9D7ED}"/>
              </a:ext>
            </a:extLst>
          </p:cNvPr>
          <p:cNvSpPr txBox="1">
            <a:spLocks noGrp="1"/>
          </p:cNvSpPr>
          <p:nvPr>
            <p:ph type="title"/>
          </p:nvPr>
        </p:nvSpPr>
        <p:spPr>
          <a:xfrm>
            <a:off x="533396" y="365129"/>
            <a:ext cx="11555823" cy="828976"/>
          </a:xfrm>
        </p:spPr>
        <p:txBody>
          <a:bodyPr>
            <a:noAutofit/>
          </a:bodyPr>
          <a:lstStyle/>
          <a:p>
            <a:pPr lvl="0"/>
            <a:br>
              <a:rPr lang="en-GB" sz="3600" dirty="0"/>
            </a:br>
            <a:r>
              <a:rPr lang="en-GB" sz="4000" dirty="0" err="1"/>
              <a:t>Dopad</a:t>
            </a:r>
            <a:r>
              <a:rPr lang="en-GB" sz="4000" dirty="0"/>
              <a:t> se </a:t>
            </a:r>
            <a:r>
              <a:rPr lang="en-GB" sz="4000" dirty="0" err="1"/>
              <a:t>měří</a:t>
            </a:r>
            <a:r>
              <a:rPr lang="en-GB" sz="4000" dirty="0"/>
              <a:t> </a:t>
            </a:r>
            <a:r>
              <a:rPr lang="en-GB" sz="4000" dirty="0" err="1"/>
              <a:t>podle</a:t>
            </a:r>
            <a:r>
              <a:rPr lang="en-GB" sz="4000" dirty="0"/>
              <a:t> toho, </a:t>
            </a:r>
            <a:r>
              <a:rPr lang="en-GB" sz="4000" dirty="0" err="1"/>
              <a:t>kde</a:t>
            </a:r>
            <a:r>
              <a:rPr lang="en-GB" sz="4000" dirty="0"/>
              <a:t> </a:t>
            </a:r>
            <a:r>
              <a:rPr lang="en-GB" sz="4000" dirty="0" err="1"/>
              <a:t>jsou</a:t>
            </a:r>
            <a:r>
              <a:rPr lang="en-GB" sz="4000" dirty="0"/>
              <a:t> </a:t>
            </a:r>
            <a:r>
              <a:rPr lang="en-GB" sz="4000" dirty="0" err="1"/>
              <a:t>účinky</a:t>
            </a:r>
            <a:r>
              <a:rPr lang="en-GB" sz="4000" dirty="0"/>
              <a:t> </a:t>
            </a:r>
            <a:r>
              <a:rPr lang="en-GB" sz="4000" dirty="0" err="1"/>
              <a:t>výzkumu</a:t>
            </a:r>
            <a:r>
              <a:rPr lang="en-GB" sz="4000" dirty="0"/>
              <a:t> </a:t>
            </a:r>
            <a:r>
              <a:rPr lang="en-GB" sz="4000" dirty="0" err="1"/>
              <a:t>pociťovány</a:t>
            </a:r>
            <a:endParaRPr lang="en-GB" sz="3600" dirty="0"/>
          </a:p>
        </p:txBody>
      </p:sp>
      <p:pic>
        <p:nvPicPr>
          <p:cNvPr id="19" name="Picture 18">
            <a:extLst>
              <a:ext uri="{FF2B5EF4-FFF2-40B4-BE49-F238E27FC236}">
                <a16:creationId xmlns:a16="http://schemas.microsoft.com/office/drawing/2014/main" id="{BF3DFCED-B709-4979-9A39-61E0E7F0B204}"/>
              </a:ext>
            </a:extLst>
          </p:cNvPr>
          <p:cNvPicPr>
            <a:picLocks noChangeAspect="1"/>
          </p:cNvPicPr>
          <p:nvPr/>
        </p:nvPicPr>
        <p:blipFill>
          <a:blip r:embed="rId3"/>
          <a:stretch>
            <a:fillRect/>
          </a:stretch>
        </p:blipFill>
        <p:spPr>
          <a:xfrm>
            <a:off x="1509712" y="1588065"/>
            <a:ext cx="9172575" cy="405765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D8291195-FE91-42E7-9261-D7B8B86C9FF7}"/>
              </a:ext>
            </a:extLst>
          </p:cNvPr>
          <p:cNvSpPr txBox="1">
            <a:spLocks/>
          </p:cNvSpPr>
          <p:nvPr/>
        </p:nvSpPr>
        <p:spPr>
          <a:xfrm>
            <a:off x="599186" y="1536967"/>
            <a:ext cx="11113735" cy="45516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85750" indent="-285750" algn="l">
              <a:lnSpc>
                <a:spcPct val="100000"/>
              </a:lnSpc>
              <a:buFont typeface="Arial" panose="020B0604020202020204" pitchFamily="34" charset="0"/>
              <a:buChar char="•"/>
            </a:pPr>
            <a:r>
              <a:rPr lang="en-GB" dirty="0" err="1">
                <a:solidFill>
                  <a:srgbClr val="4D4D4D"/>
                </a:solidFill>
                <a:latin typeface="Georgia" panose="02040502050405020303" pitchFamily="18" charset="0"/>
                <a:ea typeface="Verdana" panose="020B0604030504040204" pitchFamily="34" charset="0"/>
                <a:cs typeface="Verdana" panose="020B0604030504040204" pitchFamily="34" charset="0"/>
              </a:rPr>
              <a:t>Koneckonců</a:t>
            </a:r>
            <a:r>
              <a:rPr lang="en-GB" dirty="0">
                <a:solidFill>
                  <a:srgbClr val="4D4D4D"/>
                </a:solidFill>
                <a:latin typeface="Georgia" panose="02040502050405020303" pitchFamily="18" charset="0"/>
                <a:ea typeface="Verdana" panose="020B0604030504040204" pitchFamily="34" charset="0"/>
                <a:cs typeface="Verdana" panose="020B0604030504040204" pitchFamily="34" charset="0"/>
              </a:rPr>
              <a:t>, </a:t>
            </a:r>
            <a:r>
              <a:rPr lang="en-GB" dirty="0" err="1">
                <a:solidFill>
                  <a:srgbClr val="4D4D4D"/>
                </a:solidFill>
                <a:latin typeface="Georgia" panose="02040502050405020303" pitchFamily="18" charset="0"/>
                <a:ea typeface="Verdana" panose="020B0604030504040204" pitchFamily="34" charset="0"/>
                <a:cs typeface="Verdana" panose="020B0604030504040204" pitchFamily="34" charset="0"/>
              </a:rPr>
              <a:t>výzkumníci</a:t>
            </a:r>
            <a:r>
              <a:rPr lang="en-GB" dirty="0">
                <a:solidFill>
                  <a:srgbClr val="4D4D4D"/>
                </a:solidFill>
                <a:latin typeface="Georgia" panose="02040502050405020303" pitchFamily="18" charset="0"/>
                <a:ea typeface="Verdana" panose="020B0604030504040204" pitchFamily="34" charset="0"/>
                <a:cs typeface="Verdana" panose="020B0604030504040204" pitchFamily="34" charset="0"/>
              </a:rPr>
              <a:t> </a:t>
            </a:r>
            <a:r>
              <a:rPr lang="en-GB" dirty="0" err="1">
                <a:solidFill>
                  <a:srgbClr val="4D4D4D"/>
                </a:solidFill>
                <a:latin typeface="Georgia" panose="02040502050405020303" pitchFamily="18" charset="0"/>
                <a:ea typeface="Verdana" panose="020B0604030504040204" pitchFamily="34" charset="0"/>
                <a:cs typeface="Verdana" panose="020B0604030504040204" pitchFamily="34" charset="0"/>
              </a:rPr>
              <a:t>změnu</a:t>
            </a:r>
            <a:r>
              <a:rPr lang="en-GB" dirty="0">
                <a:solidFill>
                  <a:srgbClr val="4D4D4D"/>
                </a:solidFill>
                <a:latin typeface="Georgia" panose="02040502050405020303" pitchFamily="18" charset="0"/>
                <a:ea typeface="Verdana" panose="020B0604030504040204" pitchFamily="34" charset="0"/>
                <a:cs typeface="Verdana" panose="020B0604030504040204" pitchFamily="34" charset="0"/>
              </a:rPr>
              <a:t> </a:t>
            </a:r>
            <a:r>
              <a:rPr lang="en-GB" dirty="0" err="1">
                <a:solidFill>
                  <a:srgbClr val="4D4D4D"/>
                </a:solidFill>
                <a:latin typeface="Georgia" panose="02040502050405020303" pitchFamily="18" charset="0"/>
                <a:ea typeface="Verdana" panose="020B0604030504040204" pitchFamily="34" charset="0"/>
                <a:cs typeface="Verdana" panose="020B0604030504040204" pitchFamily="34" charset="0"/>
              </a:rPr>
              <a:t>neprovádějí</a:t>
            </a:r>
            <a:r>
              <a:rPr lang="en-GB" dirty="0">
                <a:solidFill>
                  <a:srgbClr val="4D4D4D"/>
                </a:solidFill>
                <a:latin typeface="Georgia" panose="02040502050405020303" pitchFamily="18" charset="0"/>
                <a:ea typeface="Verdana" panose="020B0604030504040204" pitchFamily="34" charset="0"/>
                <a:cs typeface="Verdana" panose="020B0604030504040204" pitchFamily="34" charset="0"/>
              </a:rPr>
              <a:t> – </a:t>
            </a:r>
            <a:r>
              <a:rPr lang="en-GB" dirty="0" err="1">
                <a:solidFill>
                  <a:srgbClr val="4D4D4D"/>
                </a:solidFill>
                <a:latin typeface="Georgia" panose="02040502050405020303" pitchFamily="18" charset="0"/>
                <a:ea typeface="Verdana" panose="020B0604030504040204" pitchFamily="34" charset="0"/>
                <a:cs typeface="Verdana" panose="020B0604030504040204" pitchFamily="34" charset="0"/>
              </a:rPr>
              <a:t>dělají</a:t>
            </a:r>
            <a:r>
              <a:rPr lang="en-GB" dirty="0">
                <a:solidFill>
                  <a:srgbClr val="4D4D4D"/>
                </a:solidFill>
                <a:latin typeface="Georgia" panose="02040502050405020303" pitchFamily="18" charset="0"/>
                <a:ea typeface="Verdana" panose="020B0604030504040204" pitchFamily="34" charset="0"/>
                <a:cs typeface="Verdana" panose="020B0604030504040204" pitchFamily="34" charset="0"/>
              </a:rPr>
              <a:t> to </a:t>
            </a:r>
            <a:r>
              <a:rPr lang="en-GB" dirty="0" err="1">
                <a:solidFill>
                  <a:srgbClr val="4D4D4D"/>
                </a:solidFill>
                <a:latin typeface="Georgia" panose="02040502050405020303" pitchFamily="18" charset="0"/>
                <a:ea typeface="Verdana" panose="020B0604030504040204" pitchFamily="34" charset="0"/>
                <a:cs typeface="Verdana" panose="020B0604030504040204" pitchFamily="34" charset="0"/>
              </a:rPr>
              <a:t>koncoví</a:t>
            </a:r>
            <a:r>
              <a:rPr lang="en-GB" dirty="0">
                <a:solidFill>
                  <a:srgbClr val="4D4D4D"/>
                </a:solidFill>
                <a:latin typeface="Georgia" panose="02040502050405020303" pitchFamily="18" charset="0"/>
                <a:ea typeface="Verdana" panose="020B0604030504040204" pitchFamily="34" charset="0"/>
                <a:cs typeface="Verdana" panose="020B0604030504040204" pitchFamily="34" charset="0"/>
              </a:rPr>
              <a:t> </a:t>
            </a:r>
            <a:r>
              <a:rPr lang="en-GB" dirty="0" err="1">
                <a:solidFill>
                  <a:srgbClr val="4D4D4D"/>
                </a:solidFill>
                <a:latin typeface="Georgia" panose="02040502050405020303" pitchFamily="18" charset="0"/>
                <a:ea typeface="Verdana" panose="020B0604030504040204" pitchFamily="34" charset="0"/>
                <a:cs typeface="Verdana" panose="020B0604030504040204" pitchFamily="34" charset="0"/>
              </a:rPr>
              <a:t>uživatelé</a:t>
            </a:r>
            <a:endParaRPr lang="en-GB" dirty="0">
              <a:solidFill>
                <a:srgbClr val="4D4D4D"/>
              </a:solidFill>
              <a:latin typeface="Georgia" panose="02040502050405020303" pitchFamily="18" charset="0"/>
              <a:ea typeface="Verdana" panose="020B0604030504040204" pitchFamily="34" charset="0"/>
              <a:cs typeface="Verdana" panose="020B0604030504040204" pitchFamily="34" charset="0"/>
            </a:endParaRPr>
          </a:p>
          <a:p>
            <a:pPr marL="285750" indent="-285750" algn="l">
              <a:lnSpc>
                <a:spcPct val="100000"/>
              </a:lnSpc>
              <a:buFont typeface="Arial" panose="020B0604020202020204" pitchFamily="34" charset="0"/>
              <a:buChar char="•"/>
            </a:pPr>
            <a:r>
              <a:rPr lang="en-GB" dirty="0" err="1">
                <a:solidFill>
                  <a:srgbClr val="4D4D4D"/>
                </a:solidFill>
                <a:latin typeface="Georgia" panose="02040502050405020303" pitchFamily="18" charset="0"/>
                <a:ea typeface="Verdana" panose="020B0604030504040204" pitchFamily="34" charset="0"/>
                <a:cs typeface="Verdana" panose="020B0604030504040204" pitchFamily="34" charset="0"/>
              </a:rPr>
              <a:t>Dostat</a:t>
            </a:r>
            <a:r>
              <a:rPr lang="en-GB" dirty="0">
                <a:solidFill>
                  <a:srgbClr val="4D4D4D"/>
                </a:solidFill>
                <a:latin typeface="Georgia" panose="02040502050405020303" pitchFamily="18" charset="0"/>
                <a:ea typeface="Verdana" panose="020B0604030504040204" pitchFamily="34" charset="0"/>
                <a:cs typeface="Verdana" panose="020B0604030504040204" pitchFamily="34" charset="0"/>
              </a:rPr>
              <a:t> </a:t>
            </a:r>
            <a:r>
              <a:rPr lang="en-GB" dirty="0" err="1">
                <a:solidFill>
                  <a:srgbClr val="4D4D4D"/>
                </a:solidFill>
                <a:latin typeface="Georgia" panose="02040502050405020303" pitchFamily="18" charset="0"/>
                <a:ea typeface="Verdana" panose="020B0604030504040204" pitchFamily="34" charset="0"/>
                <a:cs typeface="Verdana" panose="020B0604030504040204" pitchFamily="34" charset="0"/>
              </a:rPr>
              <a:t>výzkum</a:t>
            </a:r>
            <a:r>
              <a:rPr lang="en-GB" dirty="0">
                <a:solidFill>
                  <a:srgbClr val="4D4D4D"/>
                </a:solidFill>
                <a:latin typeface="Georgia" panose="02040502050405020303" pitchFamily="18" charset="0"/>
                <a:ea typeface="Verdana" panose="020B0604030504040204" pitchFamily="34" charset="0"/>
                <a:cs typeface="Verdana" panose="020B0604030504040204" pitchFamily="34" charset="0"/>
              </a:rPr>
              <a:t> do </a:t>
            </a:r>
            <a:r>
              <a:rPr lang="en-GB" dirty="0" err="1">
                <a:solidFill>
                  <a:srgbClr val="4D4D4D"/>
                </a:solidFill>
                <a:latin typeface="Georgia" panose="02040502050405020303" pitchFamily="18" charset="0"/>
                <a:ea typeface="Verdana" panose="020B0604030504040204" pitchFamily="34" charset="0"/>
                <a:cs typeface="Verdana" panose="020B0604030504040204" pitchFamily="34" charset="0"/>
              </a:rPr>
              <a:t>rukou</a:t>
            </a:r>
            <a:r>
              <a:rPr lang="en-GB" dirty="0">
                <a:solidFill>
                  <a:srgbClr val="4D4D4D"/>
                </a:solidFill>
                <a:latin typeface="Georgia" panose="02040502050405020303" pitchFamily="18" charset="0"/>
                <a:ea typeface="Verdana" panose="020B0604030504040204" pitchFamily="34" charset="0"/>
                <a:cs typeface="Verdana" panose="020B0604030504040204" pitchFamily="34" charset="0"/>
              </a:rPr>
              <a:t> </a:t>
            </a:r>
            <a:r>
              <a:rPr lang="en-GB" dirty="0" err="1">
                <a:solidFill>
                  <a:srgbClr val="4D4D4D"/>
                </a:solidFill>
                <a:latin typeface="Georgia" panose="02040502050405020303" pitchFamily="18" charset="0"/>
                <a:ea typeface="Verdana" panose="020B0604030504040204" pitchFamily="34" charset="0"/>
                <a:cs typeface="Verdana" panose="020B0604030504040204" pitchFamily="34" charset="0"/>
              </a:rPr>
              <a:t>těch</a:t>
            </a:r>
            <a:r>
              <a:rPr lang="en-GB" dirty="0">
                <a:solidFill>
                  <a:srgbClr val="4D4D4D"/>
                </a:solidFill>
                <a:latin typeface="Georgia" panose="02040502050405020303" pitchFamily="18" charset="0"/>
                <a:ea typeface="Verdana" panose="020B0604030504040204" pitchFamily="34" charset="0"/>
                <a:cs typeface="Verdana" panose="020B0604030504040204" pitchFamily="34" charset="0"/>
              </a:rPr>
              <a:t>, </a:t>
            </a:r>
            <a:r>
              <a:rPr lang="en-GB" dirty="0" err="1">
                <a:solidFill>
                  <a:srgbClr val="4D4D4D"/>
                </a:solidFill>
                <a:latin typeface="Georgia" panose="02040502050405020303" pitchFamily="18" charset="0"/>
                <a:ea typeface="Verdana" panose="020B0604030504040204" pitchFamily="34" charset="0"/>
                <a:cs typeface="Verdana" panose="020B0604030504040204" pitchFamily="34" charset="0"/>
              </a:rPr>
              <a:t>kteří</a:t>
            </a:r>
            <a:r>
              <a:rPr lang="en-GB" dirty="0">
                <a:solidFill>
                  <a:srgbClr val="4D4D4D"/>
                </a:solidFill>
                <a:latin typeface="Georgia" panose="02040502050405020303" pitchFamily="18" charset="0"/>
                <a:ea typeface="Verdana" panose="020B0604030504040204" pitchFamily="34" charset="0"/>
                <a:cs typeface="Verdana" panose="020B0604030504040204" pitchFamily="34" charset="0"/>
              </a:rPr>
              <a:t> </a:t>
            </a:r>
            <a:r>
              <a:rPr lang="en-GB" dirty="0" err="1">
                <a:solidFill>
                  <a:srgbClr val="4D4D4D"/>
                </a:solidFill>
                <a:latin typeface="Georgia" panose="02040502050405020303" pitchFamily="18" charset="0"/>
                <a:ea typeface="Verdana" panose="020B0604030504040204" pitchFamily="34" charset="0"/>
                <a:cs typeface="Verdana" panose="020B0604030504040204" pitchFamily="34" charset="0"/>
              </a:rPr>
              <a:t>jej</a:t>
            </a:r>
            <a:r>
              <a:rPr lang="en-GB" dirty="0">
                <a:solidFill>
                  <a:srgbClr val="4D4D4D"/>
                </a:solidFill>
                <a:latin typeface="Georgia" panose="02040502050405020303" pitchFamily="18" charset="0"/>
                <a:ea typeface="Verdana" panose="020B0604030504040204" pitchFamily="34" charset="0"/>
                <a:cs typeface="Verdana" panose="020B0604030504040204" pitchFamily="34" charset="0"/>
              </a:rPr>
              <a:t> </a:t>
            </a:r>
            <a:r>
              <a:rPr lang="en-GB" dirty="0" err="1">
                <a:solidFill>
                  <a:srgbClr val="4D4D4D"/>
                </a:solidFill>
                <a:latin typeface="Georgia" panose="02040502050405020303" pitchFamily="18" charset="0"/>
                <a:ea typeface="Verdana" panose="020B0604030504040204" pitchFamily="34" charset="0"/>
                <a:cs typeface="Verdana" panose="020B0604030504040204" pitchFamily="34" charset="0"/>
              </a:rPr>
              <a:t>mohou</a:t>
            </a:r>
            <a:r>
              <a:rPr lang="en-GB" dirty="0">
                <a:solidFill>
                  <a:srgbClr val="4D4D4D"/>
                </a:solidFill>
                <a:latin typeface="Georgia" panose="02040502050405020303" pitchFamily="18" charset="0"/>
                <a:ea typeface="Verdana" panose="020B0604030504040204" pitchFamily="34" charset="0"/>
                <a:cs typeface="Verdana" panose="020B0604030504040204" pitchFamily="34" charset="0"/>
              </a:rPr>
              <a:t> </a:t>
            </a:r>
            <a:r>
              <a:rPr lang="en-GB" dirty="0" err="1">
                <a:solidFill>
                  <a:srgbClr val="4D4D4D"/>
                </a:solidFill>
                <a:latin typeface="Georgia" panose="02040502050405020303" pitchFamily="18" charset="0"/>
                <a:ea typeface="Verdana" panose="020B0604030504040204" pitchFamily="34" charset="0"/>
                <a:cs typeface="Verdana" panose="020B0604030504040204" pitchFamily="34" charset="0"/>
              </a:rPr>
              <a:t>využít</a:t>
            </a:r>
            <a:r>
              <a:rPr lang="en-GB" dirty="0">
                <a:solidFill>
                  <a:srgbClr val="4D4D4D"/>
                </a:solidFill>
                <a:latin typeface="Georgia" panose="02040502050405020303" pitchFamily="18" charset="0"/>
                <a:ea typeface="Verdana" panose="020B0604030504040204" pitchFamily="34" charset="0"/>
                <a:cs typeface="Verdana" panose="020B0604030504040204" pitchFamily="34" charset="0"/>
              </a:rPr>
              <a:t>, je </a:t>
            </a:r>
            <a:r>
              <a:rPr lang="en-GB" dirty="0" err="1">
                <a:solidFill>
                  <a:srgbClr val="4D4D4D"/>
                </a:solidFill>
                <a:latin typeface="Georgia" panose="02040502050405020303" pitchFamily="18" charset="0"/>
                <a:ea typeface="Verdana" panose="020B0604030504040204" pitchFamily="34" charset="0"/>
                <a:cs typeface="Verdana" panose="020B0604030504040204" pitchFamily="34" charset="0"/>
              </a:rPr>
              <a:t>tedy</a:t>
            </a:r>
            <a:r>
              <a:rPr lang="en-GB" dirty="0">
                <a:solidFill>
                  <a:srgbClr val="4D4D4D"/>
                </a:solidFill>
                <a:latin typeface="Georgia" panose="02040502050405020303" pitchFamily="18" charset="0"/>
                <a:ea typeface="Verdana" panose="020B0604030504040204" pitchFamily="34" charset="0"/>
                <a:cs typeface="Verdana" panose="020B0604030504040204" pitchFamily="34" charset="0"/>
              </a:rPr>
              <a:t> </a:t>
            </a:r>
            <a:r>
              <a:rPr lang="en-GB" dirty="0" err="1">
                <a:solidFill>
                  <a:srgbClr val="4D4D4D"/>
                </a:solidFill>
                <a:latin typeface="Georgia" panose="02040502050405020303" pitchFamily="18" charset="0"/>
                <a:ea typeface="Verdana" panose="020B0604030504040204" pitchFamily="34" charset="0"/>
                <a:cs typeface="Verdana" panose="020B0604030504040204" pitchFamily="34" charset="0"/>
              </a:rPr>
              <a:t>naprosto</a:t>
            </a:r>
            <a:r>
              <a:rPr lang="en-GB" dirty="0">
                <a:solidFill>
                  <a:srgbClr val="4D4D4D"/>
                </a:solidFill>
                <a:latin typeface="Georgia" panose="02040502050405020303" pitchFamily="18" charset="0"/>
                <a:ea typeface="Verdana" panose="020B0604030504040204" pitchFamily="34" charset="0"/>
                <a:cs typeface="Verdana" panose="020B0604030504040204" pitchFamily="34" charset="0"/>
              </a:rPr>
              <a:t> </a:t>
            </a:r>
            <a:r>
              <a:rPr lang="en-GB" dirty="0" err="1">
                <a:solidFill>
                  <a:srgbClr val="4D4D4D"/>
                </a:solidFill>
                <a:latin typeface="Georgia" panose="02040502050405020303" pitchFamily="18" charset="0"/>
                <a:ea typeface="Verdana" panose="020B0604030504040204" pitchFamily="34" charset="0"/>
                <a:cs typeface="Verdana" panose="020B0604030504040204" pitchFamily="34" charset="0"/>
              </a:rPr>
              <a:t>nezbytné</a:t>
            </a:r>
            <a:endParaRPr lang="en-GB" dirty="0">
              <a:solidFill>
                <a:srgbClr val="4D4D4D"/>
              </a:solidFill>
              <a:latin typeface="Georgia" panose="02040502050405020303" pitchFamily="18" charset="0"/>
              <a:ea typeface="Verdana" panose="020B0604030504040204" pitchFamily="34" charset="0"/>
              <a:cs typeface="Verdana" panose="020B0604030504040204" pitchFamily="34" charset="0"/>
            </a:endParaRPr>
          </a:p>
          <a:p>
            <a:pPr marL="285750" indent="-285750" algn="l">
              <a:lnSpc>
                <a:spcPct val="100000"/>
              </a:lnSpc>
              <a:buFont typeface="Arial" panose="020B0604020202020204" pitchFamily="34" charset="0"/>
              <a:buChar char="•"/>
            </a:pPr>
            <a:r>
              <a:rPr lang="en-GB" dirty="0" err="1">
                <a:solidFill>
                  <a:srgbClr val="4D4D4D"/>
                </a:solidFill>
                <a:latin typeface="Georgia" panose="02040502050405020303" pitchFamily="18" charset="0"/>
                <a:ea typeface="Verdana" panose="020B0604030504040204" pitchFamily="34" charset="0"/>
                <a:cs typeface="Verdana" panose="020B0604030504040204" pitchFamily="34" charset="0"/>
              </a:rPr>
              <a:t>Pokud</a:t>
            </a:r>
            <a:r>
              <a:rPr lang="en-GB" dirty="0">
                <a:solidFill>
                  <a:srgbClr val="4D4D4D"/>
                </a:solidFill>
                <a:latin typeface="Georgia" panose="02040502050405020303" pitchFamily="18" charset="0"/>
                <a:ea typeface="Verdana" panose="020B0604030504040204" pitchFamily="34" charset="0"/>
                <a:cs typeface="Verdana" panose="020B0604030504040204" pitchFamily="34" charset="0"/>
              </a:rPr>
              <a:t> je </a:t>
            </a:r>
            <a:r>
              <a:rPr lang="en-GB" dirty="0" err="1">
                <a:solidFill>
                  <a:srgbClr val="4D4D4D"/>
                </a:solidFill>
                <a:latin typeface="Georgia" panose="02040502050405020303" pitchFamily="18" charset="0"/>
                <a:ea typeface="Verdana" panose="020B0604030504040204" pitchFamily="34" charset="0"/>
                <a:cs typeface="Verdana" panose="020B0604030504040204" pitchFamily="34" charset="0"/>
              </a:rPr>
              <a:t>dopad</a:t>
            </a:r>
            <a:r>
              <a:rPr lang="en-GB" dirty="0">
                <a:solidFill>
                  <a:srgbClr val="4D4D4D"/>
                </a:solidFill>
                <a:latin typeface="Georgia" panose="02040502050405020303" pitchFamily="18" charset="0"/>
                <a:ea typeface="Verdana" panose="020B0604030504040204" pitchFamily="34" charset="0"/>
                <a:cs typeface="Verdana" panose="020B0604030504040204" pitchFamily="34" charset="0"/>
              </a:rPr>
              <a:t> (Impact) to, co </a:t>
            </a:r>
            <a:r>
              <a:rPr lang="en-GB" dirty="0" err="1">
                <a:solidFill>
                  <a:srgbClr val="4D4D4D"/>
                </a:solidFill>
                <a:latin typeface="Georgia" panose="02040502050405020303" pitchFamily="18" charset="0"/>
                <a:ea typeface="Verdana" panose="020B0604030504040204" pitchFamily="34" charset="0"/>
                <a:cs typeface="Verdana" panose="020B0604030504040204" pitchFamily="34" charset="0"/>
              </a:rPr>
              <a:t>chceme</a:t>
            </a:r>
            <a:r>
              <a:rPr lang="en-GB" dirty="0">
                <a:solidFill>
                  <a:srgbClr val="4D4D4D"/>
                </a:solidFill>
                <a:latin typeface="Georgia" panose="02040502050405020303" pitchFamily="18" charset="0"/>
                <a:ea typeface="Verdana" panose="020B0604030504040204" pitchFamily="34" charset="0"/>
                <a:cs typeface="Verdana" panose="020B0604030504040204" pitchFamily="34" charset="0"/>
              </a:rPr>
              <a:t> </a:t>
            </a:r>
            <a:r>
              <a:rPr lang="en-GB" dirty="0" err="1">
                <a:solidFill>
                  <a:srgbClr val="4D4D4D"/>
                </a:solidFill>
                <a:latin typeface="Georgia" panose="02040502050405020303" pitchFamily="18" charset="0"/>
                <a:ea typeface="Verdana" panose="020B0604030504040204" pitchFamily="34" charset="0"/>
                <a:cs typeface="Verdana" panose="020B0604030504040204" pitchFamily="34" charset="0"/>
              </a:rPr>
              <a:t>dělat</a:t>
            </a:r>
            <a:r>
              <a:rPr lang="en-GB" dirty="0">
                <a:solidFill>
                  <a:srgbClr val="4D4D4D"/>
                </a:solidFill>
                <a:latin typeface="Georgia" panose="02040502050405020303" pitchFamily="18" charset="0"/>
                <a:ea typeface="Verdana" panose="020B0604030504040204" pitchFamily="34" charset="0"/>
                <a:cs typeface="Verdana" panose="020B0604030504040204" pitchFamily="34" charset="0"/>
              </a:rPr>
              <a:t>, jak se tam </a:t>
            </a:r>
            <a:r>
              <a:rPr lang="en-GB" dirty="0" err="1">
                <a:solidFill>
                  <a:srgbClr val="4D4D4D"/>
                </a:solidFill>
                <a:latin typeface="Georgia" panose="02040502050405020303" pitchFamily="18" charset="0"/>
                <a:ea typeface="Verdana" panose="020B0604030504040204" pitchFamily="34" charset="0"/>
                <a:cs typeface="Verdana" panose="020B0604030504040204" pitchFamily="34" charset="0"/>
              </a:rPr>
              <a:t>můžeme</a:t>
            </a:r>
            <a:r>
              <a:rPr lang="en-GB" dirty="0">
                <a:solidFill>
                  <a:srgbClr val="4D4D4D"/>
                </a:solidFill>
                <a:latin typeface="Georgia" panose="02040502050405020303" pitchFamily="18" charset="0"/>
                <a:ea typeface="Verdana" panose="020B0604030504040204" pitchFamily="34" charset="0"/>
                <a:cs typeface="Verdana" panose="020B0604030504040204" pitchFamily="34" charset="0"/>
              </a:rPr>
              <a:t> </a:t>
            </a:r>
            <a:r>
              <a:rPr lang="en-GB" dirty="0" err="1">
                <a:solidFill>
                  <a:srgbClr val="4D4D4D"/>
                </a:solidFill>
                <a:latin typeface="Georgia" panose="02040502050405020303" pitchFamily="18" charset="0"/>
                <a:ea typeface="Verdana" panose="020B0604030504040204" pitchFamily="34" charset="0"/>
                <a:cs typeface="Verdana" panose="020B0604030504040204" pitchFamily="34" charset="0"/>
              </a:rPr>
              <a:t>dostat</a:t>
            </a:r>
            <a:endParaRPr lang="en-GB" dirty="0">
              <a:solidFill>
                <a:srgbClr val="4D4D4D"/>
              </a:solidFill>
              <a:latin typeface="Georgia" panose="02040502050405020303" pitchFamily="18" charset="0"/>
              <a:ea typeface="Verdana" panose="020B0604030504040204" pitchFamily="34" charset="0"/>
              <a:cs typeface="Verdana" panose="020B0604030504040204" pitchFamily="34" charset="0"/>
            </a:endParaRPr>
          </a:p>
          <a:p>
            <a:pPr algn="l">
              <a:lnSpc>
                <a:spcPct val="100000"/>
              </a:lnSpc>
            </a:pPr>
            <a:endParaRPr lang="en-GB" sz="17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9" name="Title 1">
            <a:extLst>
              <a:ext uri="{FF2B5EF4-FFF2-40B4-BE49-F238E27FC236}">
                <a16:creationId xmlns:a16="http://schemas.microsoft.com/office/drawing/2014/main" id="{68B6F569-1422-41B3-BE0C-2DE936BE5ABA}"/>
              </a:ext>
            </a:extLst>
          </p:cNvPr>
          <p:cNvSpPr txBox="1">
            <a:spLocks/>
          </p:cNvSpPr>
          <p:nvPr/>
        </p:nvSpPr>
        <p:spPr>
          <a:xfrm>
            <a:off x="533399" y="365126"/>
            <a:ext cx="11140155" cy="82898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0" lang="en-US" sz="4400" b="0" i="0" u="none" strike="noStrike" kern="1200" cap="none" spc="0" normalizeH="0" baseline="0" dirty="0">
                <a:ln>
                  <a:noFill/>
                </a:ln>
                <a:solidFill>
                  <a:srgbClr val="007178"/>
                </a:solidFill>
                <a:effectLst/>
                <a:uLnTx/>
                <a:uFillTx/>
                <a:latin typeface="Georgia" charset="0"/>
                <a:ea typeface="Georgia" charset="0"/>
                <a:cs typeface="Georgia" charset="0"/>
              </a:defRPr>
            </a:lvl1pPr>
          </a:lstStyle>
          <a:p>
            <a:pPr algn="l"/>
            <a:r>
              <a:rPr lang="en-GB" sz="4000" dirty="0" err="1"/>
              <a:t>Dopad</a:t>
            </a:r>
            <a:r>
              <a:rPr lang="en-GB" sz="4000" dirty="0"/>
              <a:t> </a:t>
            </a:r>
            <a:r>
              <a:rPr lang="en-GB" sz="4000" dirty="0" err="1"/>
              <a:t>neprobíhá</a:t>
            </a:r>
            <a:r>
              <a:rPr lang="en-GB" sz="4000" dirty="0"/>
              <a:t> </a:t>
            </a:r>
            <a:r>
              <a:rPr lang="en-GB" sz="4000" dirty="0" err="1"/>
              <a:t>izolovaně</a:t>
            </a:r>
            <a:endParaRPr lang="en-GB" sz="4000" dirty="0"/>
          </a:p>
        </p:txBody>
      </p:sp>
      <p:sp>
        <p:nvSpPr>
          <p:cNvPr id="10" name="Rectangle: Diagonal Corners Rounded 9">
            <a:extLst>
              <a:ext uri="{FF2B5EF4-FFF2-40B4-BE49-F238E27FC236}">
                <a16:creationId xmlns:a16="http://schemas.microsoft.com/office/drawing/2014/main" id="{7D73F265-4ECA-43BD-A0AD-61F907832823}"/>
              </a:ext>
            </a:extLst>
          </p:cNvPr>
          <p:cNvSpPr/>
          <p:nvPr/>
        </p:nvSpPr>
        <p:spPr>
          <a:xfrm>
            <a:off x="1644109" y="3539783"/>
            <a:ext cx="2772229" cy="1074058"/>
          </a:xfrm>
          <a:prstGeom prst="round2DiagRect">
            <a:avLst/>
          </a:prstGeom>
          <a:solidFill>
            <a:srgbClr val="1E34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Popularizace</a:t>
            </a:r>
            <a:endParaRPr lang="en-GB" dirty="0"/>
          </a:p>
        </p:txBody>
      </p:sp>
      <p:sp>
        <p:nvSpPr>
          <p:cNvPr id="11" name="Rectangle: Diagonal Corners Rounded 10">
            <a:extLst>
              <a:ext uri="{FF2B5EF4-FFF2-40B4-BE49-F238E27FC236}">
                <a16:creationId xmlns:a16="http://schemas.microsoft.com/office/drawing/2014/main" id="{B231E3A3-735C-439D-971D-BAD760DD2A89}"/>
              </a:ext>
            </a:extLst>
          </p:cNvPr>
          <p:cNvSpPr/>
          <p:nvPr/>
        </p:nvSpPr>
        <p:spPr>
          <a:xfrm>
            <a:off x="4769940" y="3539783"/>
            <a:ext cx="2772229" cy="1074058"/>
          </a:xfrm>
          <a:prstGeom prst="round2DiagRect">
            <a:avLst/>
          </a:prstGeom>
          <a:solidFill>
            <a:srgbClr val="1E34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r>
              <a:rPr lang="en-GB" dirty="0" err="1"/>
              <a:t>Přenos</a:t>
            </a:r>
            <a:r>
              <a:rPr lang="en-GB" dirty="0"/>
              <a:t> </a:t>
            </a:r>
            <a:r>
              <a:rPr lang="en-GB" dirty="0" err="1"/>
              <a:t>nebo</a:t>
            </a:r>
            <a:r>
              <a:rPr lang="en-GB" dirty="0"/>
              <a:t> </a:t>
            </a:r>
            <a:r>
              <a:rPr lang="en-GB" dirty="0" err="1"/>
              <a:t>výměna</a:t>
            </a:r>
            <a:r>
              <a:rPr lang="en-GB" dirty="0"/>
              <a:t> </a:t>
            </a:r>
            <a:r>
              <a:rPr lang="en-GB" dirty="0" err="1"/>
              <a:t>znalostí</a:t>
            </a:r>
            <a:endParaRPr lang="en-GB" dirty="0"/>
          </a:p>
        </p:txBody>
      </p:sp>
      <p:sp>
        <p:nvSpPr>
          <p:cNvPr id="12" name="Rectangle: Diagonal Corners Rounded 11">
            <a:extLst>
              <a:ext uri="{FF2B5EF4-FFF2-40B4-BE49-F238E27FC236}">
                <a16:creationId xmlns:a16="http://schemas.microsoft.com/office/drawing/2014/main" id="{253A41F3-EA60-4DBA-9718-DAAF7012D868}"/>
              </a:ext>
            </a:extLst>
          </p:cNvPr>
          <p:cNvSpPr/>
          <p:nvPr/>
        </p:nvSpPr>
        <p:spPr>
          <a:xfrm>
            <a:off x="7895771" y="3539783"/>
            <a:ext cx="2772229" cy="1074058"/>
          </a:xfrm>
          <a:prstGeom prst="round2DiagRect">
            <a:avLst/>
          </a:prstGeom>
          <a:solidFill>
            <a:srgbClr val="1E34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Šíření a komunikace</a:t>
            </a:r>
            <a:endParaRPr lang="en-GB" dirty="0"/>
          </a:p>
        </p:txBody>
      </p:sp>
      <p:sp>
        <p:nvSpPr>
          <p:cNvPr id="13" name="Rectangle: Diagonal Corners Rounded 12">
            <a:extLst>
              <a:ext uri="{FF2B5EF4-FFF2-40B4-BE49-F238E27FC236}">
                <a16:creationId xmlns:a16="http://schemas.microsoft.com/office/drawing/2014/main" id="{EDF17E80-28A6-4049-880C-A896A61AAE6C}"/>
              </a:ext>
            </a:extLst>
          </p:cNvPr>
          <p:cNvSpPr/>
          <p:nvPr/>
        </p:nvSpPr>
        <p:spPr>
          <a:xfrm>
            <a:off x="3213965" y="4843476"/>
            <a:ext cx="2772229" cy="1074058"/>
          </a:xfrm>
          <a:prstGeom prst="round2DiagRect">
            <a:avLst/>
          </a:prstGeom>
          <a:solidFill>
            <a:srgbClr val="1E34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Spolutvoření</a:t>
            </a:r>
            <a:endParaRPr lang="en-GB" dirty="0"/>
          </a:p>
        </p:txBody>
      </p:sp>
      <p:sp>
        <p:nvSpPr>
          <p:cNvPr id="15" name="Rectangle: Diagonal Corners Rounded 14">
            <a:extLst>
              <a:ext uri="{FF2B5EF4-FFF2-40B4-BE49-F238E27FC236}">
                <a16:creationId xmlns:a16="http://schemas.microsoft.com/office/drawing/2014/main" id="{84E03992-10B5-06B5-D9CB-ED714903BA0F}"/>
              </a:ext>
            </a:extLst>
          </p:cNvPr>
          <p:cNvSpPr/>
          <p:nvPr/>
        </p:nvSpPr>
        <p:spPr>
          <a:xfrm>
            <a:off x="6509656" y="4843476"/>
            <a:ext cx="2772229" cy="1074058"/>
          </a:xfrm>
          <a:prstGeom prst="round2DiagRect">
            <a:avLst/>
          </a:prstGeom>
          <a:solidFill>
            <a:srgbClr val="1E34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Zapojení</a:t>
            </a:r>
            <a:r>
              <a:rPr lang="en-GB" dirty="0"/>
              <a:t> se </a:t>
            </a:r>
            <a:r>
              <a:rPr lang="en-GB" dirty="0" err="1"/>
              <a:t>zúčastněnými</a:t>
            </a:r>
            <a:r>
              <a:rPr lang="en-GB" dirty="0"/>
              <a:t> </a:t>
            </a:r>
            <a:r>
              <a:rPr lang="en-GB" dirty="0" err="1"/>
              <a:t>stranami</a:t>
            </a:r>
            <a:endParaRPr lang="en-GB" dirty="0"/>
          </a:p>
        </p:txBody>
      </p:sp>
    </p:spTree>
    <p:extLst>
      <p:ext uri="{BB962C8B-B14F-4D97-AF65-F5344CB8AC3E}">
        <p14:creationId xmlns:p14="http://schemas.microsoft.com/office/powerpoint/2010/main" val="135020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ign in front of a building&#10;&#10;Description automatically generated">
            <a:extLst>
              <a:ext uri="{FF2B5EF4-FFF2-40B4-BE49-F238E27FC236}">
                <a16:creationId xmlns:a16="http://schemas.microsoft.com/office/drawing/2014/main" id="{02153448-3A50-49C9-AAD7-7E82F6AF18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5" y="0"/>
            <a:ext cx="12179809" cy="6858000"/>
          </a:xfrm>
          <a:prstGeom prst="rect">
            <a:avLst/>
          </a:prstGeom>
        </p:spPr>
      </p:pic>
      <p:sp>
        <p:nvSpPr>
          <p:cNvPr id="3" name="Title 1">
            <a:extLst>
              <a:ext uri="{FF2B5EF4-FFF2-40B4-BE49-F238E27FC236}">
                <a16:creationId xmlns:a16="http://schemas.microsoft.com/office/drawing/2014/main" id="{053F22B3-DF6F-4FF3-8513-82238B20F361}"/>
              </a:ext>
            </a:extLst>
          </p:cNvPr>
          <p:cNvSpPr txBox="1">
            <a:spLocks/>
          </p:cNvSpPr>
          <p:nvPr/>
        </p:nvSpPr>
        <p:spPr>
          <a:xfrm>
            <a:off x="6233321" y="2086498"/>
            <a:ext cx="4777100" cy="2852737"/>
          </a:xfrm>
          <a:prstGeom prst="rect">
            <a:avLst/>
          </a:prstGeom>
        </p:spPr>
        <p:txBody>
          <a:bodyPr anchor="ctr">
            <a:normAutofit/>
          </a:bodyPr>
          <a:lstStyle>
            <a:lvl1pPr algn="ctr" defTabSz="914411" rtl="0" eaLnBrk="1" latinLnBrk="0" hangingPunct="1">
              <a:lnSpc>
                <a:spcPct val="90000"/>
              </a:lnSpc>
              <a:spcBef>
                <a:spcPct val="0"/>
              </a:spcBef>
              <a:buNone/>
              <a:defRPr kumimoji="0" lang="en-US" sz="5400" b="0" i="0" u="none" strike="noStrike" kern="1200" cap="none" spc="0" normalizeH="0" baseline="0" dirty="0">
                <a:ln>
                  <a:noFill/>
                </a:ln>
                <a:solidFill>
                  <a:srgbClr val="FFFFFF"/>
                </a:solidFill>
                <a:effectLst/>
                <a:uLnTx/>
                <a:uFillTx/>
                <a:latin typeface="Georgia" charset="0"/>
                <a:ea typeface="Georgia" charset="0"/>
                <a:cs typeface="Georgia" charset="0"/>
              </a:defRPr>
            </a:lvl1pPr>
          </a:lstStyle>
          <a:p>
            <a:r>
              <a:rPr lang="en-GB" dirty="0"/>
              <a:t>Open research</a:t>
            </a:r>
          </a:p>
        </p:txBody>
      </p:sp>
    </p:spTree>
    <p:extLst>
      <p:ext uri="{BB962C8B-B14F-4D97-AF65-F5344CB8AC3E}">
        <p14:creationId xmlns:p14="http://schemas.microsoft.com/office/powerpoint/2010/main" val="3465445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4CAC-9B59-4CC4-A88A-852AB52A6CE6}"/>
              </a:ext>
            </a:extLst>
          </p:cNvPr>
          <p:cNvSpPr>
            <a:spLocks noGrp="1"/>
          </p:cNvSpPr>
          <p:nvPr>
            <p:ph type="title"/>
          </p:nvPr>
        </p:nvSpPr>
        <p:spPr>
          <a:xfrm>
            <a:off x="463446" y="140272"/>
            <a:ext cx="10515600" cy="1325563"/>
          </a:xfrm>
        </p:spPr>
        <p:txBody>
          <a:bodyPr/>
          <a:lstStyle/>
          <a:p>
            <a:r>
              <a:rPr lang="en-GB" dirty="0"/>
              <a:t>Open </a:t>
            </a:r>
            <a:r>
              <a:rPr lang="cs-CZ" dirty="0"/>
              <a:t>A</a:t>
            </a:r>
            <a:r>
              <a:rPr lang="en-GB" dirty="0" err="1"/>
              <a:t>ccess</a:t>
            </a:r>
            <a:r>
              <a:rPr lang="en-GB" dirty="0"/>
              <a:t> a </a:t>
            </a:r>
            <a:r>
              <a:rPr lang="cs-CZ" dirty="0"/>
              <a:t>O</a:t>
            </a:r>
            <a:r>
              <a:rPr lang="en-GB" dirty="0"/>
              <a:t>pen research</a:t>
            </a:r>
          </a:p>
        </p:txBody>
      </p:sp>
      <p:sp>
        <p:nvSpPr>
          <p:cNvPr id="4" name="Content Placeholder 3">
            <a:extLst>
              <a:ext uri="{FF2B5EF4-FFF2-40B4-BE49-F238E27FC236}">
                <a16:creationId xmlns:a16="http://schemas.microsoft.com/office/drawing/2014/main" id="{2E7B2A49-7F1F-4CDF-B570-1D6CF3703A07}"/>
              </a:ext>
            </a:extLst>
          </p:cNvPr>
          <p:cNvSpPr>
            <a:spLocks noGrp="1"/>
          </p:cNvSpPr>
          <p:nvPr>
            <p:ph idx="1"/>
          </p:nvPr>
        </p:nvSpPr>
        <p:spPr>
          <a:xfrm>
            <a:off x="463446" y="1462099"/>
            <a:ext cx="10796433" cy="3652162"/>
          </a:xfrm>
        </p:spPr>
        <p:txBody>
          <a:bodyPr>
            <a:normAutofit/>
          </a:bodyPr>
          <a:lstStyle/>
          <a:p>
            <a:pPr marL="0" indent="0">
              <a:buNone/>
            </a:pPr>
            <a:endParaRPr lang="en-GB" sz="2400" b="1" dirty="0"/>
          </a:p>
          <a:p>
            <a:pPr marL="0" indent="0">
              <a:buNone/>
            </a:pPr>
            <a:r>
              <a:rPr lang="en-GB" sz="2400" b="1" dirty="0" err="1">
                <a:solidFill>
                  <a:srgbClr val="4D4D4D"/>
                </a:solidFill>
              </a:rPr>
              <a:t>Otevřeným</a:t>
            </a:r>
            <a:r>
              <a:rPr lang="en-GB" sz="2400" b="1" dirty="0">
                <a:solidFill>
                  <a:srgbClr val="4D4D4D"/>
                </a:solidFill>
              </a:rPr>
              <a:t> </a:t>
            </a:r>
            <a:r>
              <a:rPr lang="en-GB" sz="2400" b="1" dirty="0" err="1">
                <a:solidFill>
                  <a:srgbClr val="4D4D4D"/>
                </a:solidFill>
              </a:rPr>
              <a:t>přístupem</a:t>
            </a:r>
            <a:r>
              <a:rPr lang="en-GB" sz="2400" b="1" dirty="0">
                <a:solidFill>
                  <a:srgbClr val="4D4D4D"/>
                </a:solidFill>
              </a:rPr>
              <a:t> </a:t>
            </a:r>
            <a:r>
              <a:rPr lang="en-GB" sz="2400" dirty="0">
                <a:solidFill>
                  <a:srgbClr val="4D4D4D"/>
                </a:solidFill>
              </a:rPr>
              <a:t>se </a:t>
            </a:r>
            <a:r>
              <a:rPr lang="en-GB" sz="2400" dirty="0" err="1">
                <a:solidFill>
                  <a:srgbClr val="4D4D4D"/>
                </a:solidFill>
              </a:rPr>
              <a:t>rozumí</a:t>
            </a:r>
            <a:r>
              <a:rPr lang="en-GB" sz="2400" dirty="0">
                <a:solidFill>
                  <a:srgbClr val="4D4D4D"/>
                </a:solidFill>
              </a:rPr>
              <a:t> </a:t>
            </a:r>
            <a:r>
              <a:rPr lang="en-GB" sz="2400" dirty="0" err="1">
                <a:solidFill>
                  <a:srgbClr val="4D4D4D"/>
                </a:solidFill>
              </a:rPr>
              <a:t>volně</a:t>
            </a:r>
            <a:r>
              <a:rPr lang="en-GB" sz="2400" dirty="0">
                <a:solidFill>
                  <a:srgbClr val="4D4D4D"/>
                </a:solidFill>
              </a:rPr>
              <a:t> </a:t>
            </a:r>
            <a:r>
              <a:rPr lang="en-GB" sz="2400" dirty="0" err="1">
                <a:solidFill>
                  <a:srgbClr val="4D4D4D"/>
                </a:solidFill>
              </a:rPr>
              <a:t>dostupné</a:t>
            </a:r>
            <a:r>
              <a:rPr lang="en-GB" sz="2400" dirty="0">
                <a:solidFill>
                  <a:srgbClr val="4D4D4D"/>
                </a:solidFill>
              </a:rPr>
              <a:t> </a:t>
            </a:r>
            <a:r>
              <a:rPr lang="en-GB" sz="2400" dirty="0" err="1">
                <a:solidFill>
                  <a:srgbClr val="4D4D4D"/>
                </a:solidFill>
              </a:rPr>
              <a:t>výstupy</a:t>
            </a:r>
            <a:r>
              <a:rPr lang="en-GB" sz="2400" dirty="0">
                <a:solidFill>
                  <a:srgbClr val="4D4D4D"/>
                </a:solidFill>
              </a:rPr>
              <a:t> </a:t>
            </a:r>
            <a:r>
              <a:rPr lang="en-GB" sz="2400" dirty="0" err="1">
                <a:solidFill>
                  <a:srgbClr val="4D4D4D"/>
                </a:solidFill>
              </a:rPr>
              <a:t>výzkumu</a:t>
            </a:r>
            <a:r>
              <a:rPr lang="en-GB" sz="2400" dirty="0">
                <a:solidFill>
                  <a:srgbClr val="4D4D4D"/>
                </a:solidFill>
              </a:rPr>
              <a:t>, </a:t>
            </a:r>
            <a:r>
              <a:rPr lang="en-GB" sz="2400" dirty="0" err="1">
                <a:solidFill>
                  <a:srgbClr val="4D4D4D"/>
                </a:solidFill>
              </a:rPr>
              <a:t>které</a:t>
            </a:r>
            <a:r>
              <a:rPr lang="en-GB" sz="2400" dirty="0">
                <a:solidFill>
                  <a:srgbClr val="4D4D4D"/>
                </a:solidFill>
              </a:rPr>
              <a:t> </a:t>
            </a:r>
            <a:r>
              <a:rPr lang="en-GB" sz="2400" dirty="0" err="1">
                <a:solidFill>
                  <a:srgbClr val="4D4D4D"/>
                </a:solidFill>
              </a:rPr>
              <a:t>lze</a:t>
            </a:r>
            <a:r>
              <a:rPr lang="en-GB" sz="2400" dirty="0">
                <a:solidFill>
                  <a:srgbClr val="4D4D4D"/>
                </a:solidFill>
              </a:rPr>
              <a:t> </a:t>
            </a:r>
            <a:r>
              <a:rPr lang="en-GB" sz="2400" dirty="0" err="1">
                <a:solidFill>
                  <a:srgbClr val="4D4D4D"/>
                </a:solidFill>
              </a:rPr>
              <a:t>znovu</a:t>
            </a:r>
            <a:r>
              <a:rPr lang="en-GB" sz="2400" dirty="0">
                <a:solidFill>
                  <a:srgbClr val="4D4D4D"/>
                </a:solidFill>
              </a:rPr>
              <a:t> </a:t>
            </a:r>
            <a:r>
              <a:rPr lang="en-GB" sz="2400" dirty="0" err="1">
                <a:solidFill>
                  <a:srgbClr val="4D4D4D"/>
                </a:solidFill>
              </a:rPr>
              <a:t>použít</a:t>
            </a:r>
            <a:r>
              <a:rPr lang="en-GB" sz="2400" dirty="0">
                <a:solidFill>
                  <a:srgbClr val="4D4D4D"/>
                </a:solidFill>
              </a:rPr>
              <a:t>.</a:t>
            </a:r>
          </a:p>
          <a:p>
            <a:pPr marL="0" indent="0">
              <a:buNone/>
            </a:pPr>
            <a:endParaRPr lang="en-GB" sz="2400" b="1" dirty="0">
              <a:solidFill>
                <a:srgbClr val="4D4D4D"/>
              </a:solidFill>
            </a:endParaRPr>
          </a:p>
          <a:p>
            <a:pPr marL="0" indent="0">
              <a:buNone/>
            </a:pPr>
            <a:br>
              <a:rPr lang="en-GB" sz="2400" b="1" dirty="0">
                <a:solidFill>
                  <a:srgbClr val="4D4D4D"/>
                </a:solidFill>
              </a:rPr>
            </a:br>
            <a:r>
              <a:rPr lang="en-GB" sz="2400" b="1" dirty="0" err="1">
                <a:solidFill>
                  <a:srgbClr val="4D4D4D"/>
                </a:solidFill>
              </a:rPr>
              <a:t>Otevřený</a:t>
            </a:r>
            <a:r>
              <a:rPr lang="en-GB" sz="2400" b="1" dirty="0">
                <a:solidFill>
                  <a:srgbClr val="4D4D4D"/>
                </a:solidFill>
              </a:rPr>
              <a:t> </a:t>
            </a:r>
            <a:r>
              <a:rPr lang="en-GB" sz="2400" b="1" dirty="0" err="1">
                <a:solidFill>
                  <a:srgbClr val="4D4D4D"/>
                </a:solidFill>
              </a:rPr>
              <a:t>výzkum</a:t>
            </a:r>
            <a:r>
              <a:rPr lang="en-GB" sz="2400" b="1" dirty="0">
                <a:solidFill>
                  <a:srgbClr val="4D4D4D"/>
                </a:solidFill>
              </a:rPr>
              <a:t> </a:t>
            </a:r>
            <a:r>
              <a:rPr lang="en-GB" sz="2400" dirty="0" err="1">
                <a:solidFill>
                  <a:srgbClr val="4D4D4D"/>
                </a:solidFill>
              </a:rPr>
              <a:t>odkazuje</a:t>
            </a:r>
            <a:r>
              <a:rPr lang="en-GB" sz="2400" dirty="0">
                <a:solidFill>
                  <a:srgbClr val="4D4D4D"/>
                </a:solidFill>
              </a:rPr>
              <a:t> na </a:t>
            </a:r>
            <a:r>
              <a:rPr lang="en-GB" sz="2400" dirty="0" err="1">
                <a:solidFill>
                  <a:srgbClr val="4D4D4D"/>
                </a:solidFill>
              </a:rPr>
              <a:t>praxi</a:t>
            </a:r>
            <a:r>
              <a:rPr lang="en-GB" sz="2400" dirty="0">
                <a:solidFill>
                  <a:srgbClr val="4D4D4D"/>
                </a:solidFill>
              </a:rPr>
              <a:t>, </a:t>
            </a:r>
            <a:r>
              <a:rPr lang="en-GB" sz="2400" dirty="0" err="1">
                <a:solidFill>
                  <a:srgbClr val="4D4D4D"/>
                </a:solidFill>
              </a:rPr>
              <a:t>kdy</a:t>
            </a:r>
            <a:r>
              <a:rPr lang="en-GB" sz="2400" dirty="0">
                <a:solidFill>
                  <a:srgbClr val="4D4D4D"/>
                </a:solidFill>
              </a:rPr>
              <a:t> je </a:t>
            </a:r>
            <a:r>
              <a:rPr lang="en-GB" sz="2400" dirty="0" err="1">
                <a:solidFill>
                  <a:srgbClr val="4D4D4D"/>
                </a:solidFill>
              </a:rPr>
              <a:t>výzkum</a:t>
            </a:r>
            <a:r>
              <a:rPr lang="en-GB" sz="2400" dirty="0">
                <a:solidFill>
                  <a:srgbClr val="4D4D4D"/>
                </a:solidFill>
              </a:rPr>
              <a:t> a </a:t>
            </a:r>
            <a:r>
              <a:rPr lang="en-GB" sz="2400" dirty="0" err="1">
                <a:solidFill>
                  <a:srgbClr val="4D4D4D"/>
                </a:solidFill>
              </a:rPr>
              <a:t>podkladová</a:t>
            </a:r>
            <a:r>
              <a:rPr lang="en-GB" sz="2400" dirty="0">
                <a:solidFill>
                  <a:srgbClr val="4D4D4D"/>
                </a:solidFill>
              </a:rPr>
              <a:t> data </a:t>
            </a:r>
            <a:r>
              <a:rPr lang="en-GB" sz="2400" dirty="0" err="1">
                <a:solidFill>
                  <a:srgbClr val="4D4D4D"/>
                </a:solidFill>
              </a:rPr>
              <a:t>volně</a:t>
            </a:r>
            <a:r>
              <a:rPr lang="en-GB" sz="2400" dirty="0">
                <a:solidFill>
                  <a:srgbClr val="4D4D4D"/>
                </a:solidFill>
              </a:rPr>
              <a:t> </a:t>
            </a:r>
            <a:r>
              <a:rPr lang="en-GB" sz="2400" dirty="0" err="1">
                <a:solidFill>
                  <a:srgbClr val="4D4D4D"/>
                </a:solidFill>
              </a:rPr>
              <a:t>dostupná</a:t>
            </a:r>
            <a:r>
              <a:rPr lang="en-GB" sz="2400" dirty="0">
                <a:solidFill>
                  <a:srgbClr val="4D4D4D"/>
                </a:solidFill>
              </a:rPr>
              <a:t> k </a:t>
            </a:r>
            <a:r>
              <a:rPr lang="en-GB" sz="2400" dirty="0" err="1">
                <a:solidFill>
                  <a:srgbClr val="4D4D4D"/>
                </a:solidFill>
              </a:rPr>
              <a:t>prohlížení</a:t>
            </a:r>
            <a:r>
              <a:rPr lang="en-GB" sz="2400" dirty="0">
                <a:solidFill>
                  <a:srgbClr val="4D4D4D"/>
                </a:solidFill>
              </a:rPr>
              <a:t>, </a:t>
            </a:r>
            <a:r>
              <a:rPr lang="en-GB" sz="2400" dirty="0" err="1">
                <a:solidFill>
                  <a:srgbClr val="4D4D4D"/>
                </a:solidFill>
              </a:rPr>
              <a:t>stahování</a:t>
            </a:r>
            <a:r>
              <a:rPr lang="en-GB" sz="2400" dirty="0">
                <a:solidFill>
                  <a:srgbClr val="4D4D4D"/>
                </a:solidFill>
              </a:rPr>
              <a:t> a </a:t>
            </a:r>
            <a:r>
              <a:rPr lang="en-GB" sz="2400" dirty="0" err="1">
                <a:solidFill>
                  <a:srgbClr val="4D4D4D"/>
                </a:solidFill>
              </a:rPr>
              <a:t>opětovnému</a:t>
            </a:r>
            <a:r>
              <a:rPr lang="en-GB" sz="2400" dirty="0">
                <a:solidFill>
                  <a:srgbClr val="4D4D4D"/>
                </a:solidFill>
              </a:rPr>
              <a:t> </a:t>
            </a:r>
            <a:r>
              <a:rPr lang="en-GB" sz="2400" dirty="0" err="1">
                <a:solidFill>
                  <a:srgbClr val="4D4D4D"/>
                </a:solidFill>
              </a:rPr>
              <a:t>použití</a:t>
            </a:r>
            <a:r>
              <a:rPr lang="en-GB" sz="2400" dirty="0">
                <a:solidFill>
                  <a:srgbClr val="4D4D4D"/>
                </a:solidFill>
              </a:rPr>
              <a:t>.</a:t>
            </a:r>
          </a:p>
        </p:txBody>
      </p:sp>
    </p:spTree>
    <p:extLst>
      <p:ext uri="{BB962C8B-B14F-4D97-AF65-F5344CB8AC3E}">
        <p14:creationId xmlns:p14="http://schemas.microsoft.com/office/powerpoint/2010/main" val="40229835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249B5514-B3E2-4BA8-A766-CF9071BC6BBA}" vid="{B6E909E2-FC9D-438E-899B-081231834970}"/>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359B1973DC34341B13031C4DC83522E" ma:contentTypeVersion="8" ma:contentTypeDescription="Create a new document." ma:contentTypeScope="" ma:versionID="dc0b78868e23df33e3c8d65443a66ede">
  <xsd:schema xmlns:xsd="http://www.w3.org/2001/XMLSchema" xmlns:xs="http://www.w3.org/2001/XMLSchema" xmlns:p="http://schemas.microsoft.com/office/2006/metadata/properties" xmlns:ns2="fbe43cdb-d560-4a99-9eae-3feed536bcc8" targetNamespace="http://schemas.microsoft.com/office/2006/metadata/properties" ma:root="true" ma:fieldsID="efca1a7913207395d8f48cefa2a1f3bf" ns2:_="">
    <xsd:import namespace="fbe43cdb-d560-4a99-9eae-3feed536bcc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e43cdb-d560-4a99-9eae-3feed536bc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DCD2C30-2593-46D4-91E6-184CB89FE170}">
  <ds:schemaRefs>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d8c19d16-d9be-46e8-8171-d924b810da21"/>
    <ds:schemaRef ds:uri="http://purl.org/dc/elements/1.1/"/>
    <ds:schemaRef ds:uri="http://schemas.microsoft.com/office/2006/metadata/properties"/>
    <ds:schemaRef ds:uri="7378c295-5656-4951-a305-74d74165bf8a"/>
    <ds:schemaRef ds:uri="http://www.w3.org/XML/1998/namespace"/>
    <ds:schemaRef ds:uri="http://purl.org/dc/dcmitype/"/>
  </ds:schemaRefs>
</ds:datastoreItem>
</file>

<file path=customXml/itemProps2.xml><?xml version="1.0" encoding="utf-8"?>
<ds:datastoreItem xmlns:ds="http://schemas.openxmlformats.org/officeDocument/2006/customXml" ds:itemID="{E20EAC57-7FEF-4CD5-A141-52A6B35B8C45}">
  <ds:schemaRefs>
    <ds:schemaRef ds:uri="http://schemas.microsoft.com/sharepoint/v3/contenttype/forms"/>
  </ds:schemaRefs>
</ds:datastoreItem>
</file>

<file path=customXml/itemProps3.xml><?xml version="1.0" encoding="utf-8"?>
<ds:datastoreItem xmlns:ds="http://schemas.openxmlformats.org/officeDocument/2006/customXml" ds:itemID="{5E36FC6C-50B5-4944-849F-11073B046F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e43cdb-d560-4a99-9eae-3feed536bc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2255</TotalTime>
  <Words>2744</Words>
  <Application>Microsoft Office PowerPoint</Application>
  <PresentationFormat>Widescreen</PresentationFormat>
  <Paragraphs>178</Paragraphs>
  <Slides>26</Slides>
  <Notes>13</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26</vt:i4>
      </vt:variant>
    </vt:vector>
  </HeadingPairs>
  <TitlesOfParts>
    <vt:vector size="36" baseType="lpstr">
      <vt:lpstr>Arial</vt:lpstr>
      <vt:lpstr>Arial,Sans-Serif</vt:lpstr>
      <vt:lpstr>Calibri</vt:lpstr>
      <vt:lpstr>Calibri Light</vt:lpstr>
      <vt:lpstr>Georgia</vt:lpstr>
      <vt:lpstr>Verdana</vt:lpstr>
      <vt:lpstr>Office Theme</vt:lpstr>
      <vt:lpstr>Theme1</vt:lpstr>
      <vt:lpstr>2_Office Theme</vt:lpstr>
      <vt:lpstr>3_Office Theme</vt:lpstr>
      <vt:lpstr>PowerPoint Presentation</vt:lpstr>
      <vt:lpstr>PowerPoint Presentation</vt:lpstr>
      <vt:lpstr>PowerPoint Presentation</vt:lpstr>
      <vt:lpstr>PowerPoint Presentation</vt:lpstr>
      <vt:lpstr>PowerPoint Presentation</vt:lpstr>
      <vt:lpstr> Dopad se měří podle toho, kde jsou účinky výzkumu pociťovány</vt:lpstr>
      <vt:lpstr>PowerPoint Presentation</vt:lpstr>
      <vt:lpstr>PowerPoint Presentation</vt:lpstr>
      <vt:lpstr>Open Access a Open research</vt:lpstr>
      <vt:lpstr>Možnosti Open Accessu v Emerald </vt:lpstr>
      <vt:lpstr>PowerPoint Presentation</vt:lpstr>
      <vt:lpstr>PowerPoint Presentation</vt:lpstr>
      <vt:lpstr>https://emeraldopenresearch.com/</vt:lpstr>
      <vt:lpstr>Jak projít publikačním procesem?</vt:lpstr>
      <vt:lpstr>PowerPoint Presentation</vt:lpstr>
      <vt:lpstr>Co editoři a recenzenti hledají … </vt:lpstr>
      <vt:lpstr>Miřte na cíl! </vt:lpstr>
      <vt:lpstr>PowerPoint Presentation</vt:lpstr>
      <vt:lpstr>Nadpis a klíčová slova</vt:lpstr>
      <vt:lpstr>PowerPoint Presentation</vt:lpstr>
      <vt:lpstr>Strukturovaný abstract  Doporučená délka do 250 slov  Purpose – záměr Design - metodologie  Findings – diskuse a výsledky Originality – Co je na tom nového?  Research Limitation- Implication -vyloučení/přístí kroky Practical implications   Social implications –  the ‘SO WHAT’ factor…? </vt:lpstr>
      <vt:lpstr>Co ano a co ne... </vt:lpstr>
      <vt:lpstr>Revize článku </vt:lpstr>
      <vt:lpstr>Pokud je Váš článek zamítnut … </vt:lpstr>
      <vt:lpstr>  www.emeraldgrouppublishing.com   https://www.emeraldgrouppublishing.com/how-to/authoring-editing-reviewing   https://www.emeraldgrouppublishing.com/how-to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Broughton</dc:creator>
  <cp:lastModifiedBy>Radka Krivankova</cp:lastModifiedBy>
  <cp:revision>201</cp:revision>
  <cp:lastPrinted>2019-03-06T14:23:57Z</cp:lastPrinted>
  <dcterms:created xsi:type="dcterms:W3CDTF">2018-05-21T14:22:52Z</dcterms:created>
  <dcterms:modified xsi:type="dcterms:W3CDTF">2022-10-24T05:41:25Z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0x0101009359B1973DC34341B13031C4DC83522E</vt:lpwstr>
  </property>
</Properties>
</file>